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Questrial"/>
      <p:regular r:id="rId21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Questrial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Shape 5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" name="Shape 53"/>
          <p:cNvGrpSpPr/>
          <p:nvPr/>
        </p:nvGrpSpPr>
        <p:grpSpPr>
          <a:xfrm>
            <a:off x="0" y="0"/>
            <a:ext cx="1728816" cy="5143565"/>
            <a:chOff x="0" y="0"/>
            <a:chExt cx="2305088" cy="6858087"/>
          </a:xfrm>
        </p:grpSpPr>
        <p:sp>
          <p:nvSpPr>
            <p:cNvPr id="54" name="Shape 54"/>
            <p:cNvSpPr/>
            <p:nvPr/>
          </p:nvSpPr>
          <p:spPr>
            <a:xfrm>
              <a:off x="1209675" y="4763"/>
              <a:ext cx="23699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1128712" y="2176463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123950" y="4021137"/>
              <a:ext cx="190500" cy="1890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414337" y="9525"/>
              <a:ext cx="28499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333375" y="4481512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190500" y="9525"/>
              <a:ext cx="152399" cy="908100"/>
            </a:xfrm>
            <a:custGeom>
              <a:pathLst>
                <a:path extrusionOk="0" h="120000" w="120000">
                  <a:moveTo>
                    <a:pt x="18750" y="120000"/>
                  </a:moveTo>
                  <a:lnTo>
                    <a:pt x="0" y="118741"/>
                  </a:lnTo>
                  <a:lnTo>
                    <a:pt x="101250" y="79720"/>
                  </a:lnTo>
                  <a:lnTo>
                    <a:pt x="101250" y="0"/>
                  </a:lnTo>
                  <a:lnTo>
                    <a:pt x="120000" y="0"/>
                  </a:lnTo>
                  <a:lnTo>
                    <a:pt x="120000" y="80349"/>
                  </a:lnTo>
                  <a:lnTo>
                    <a:pt x="1875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0" name="Shape 60"/>
            <p:cNvSpPr/>
            <p:nvPr/>
          </p:nvSpPr>
          <p:spPr>
            <a:xfrm>
              <a:off x="1290637" y="14288"/>
              <a:ext cx="376200" cy="1801800"/>
            </a:xfrm>
            <a:custGeom>
              <a:pathLst>
                <a:path extrusionOk="0" h="120000" w="120000">
                  <a:moveTo>
                    <a:pt x="112405" y="120000"/>
                  </a:moveTo>
                  <a:lnTo>
                    <a:pt x="0" y="65550"/>
                  </a:lnTo>
                  <a:lnTo>
                    <a:pt x="0" y="0"/>
                  </a:lnTo>
                  <a:lnTo>
                    <a:pt x="9113" y="0"/>
                  </a:lnTo>
                  <a:lnTo>
                    <a:pt x="9113" y="65233"/>
                  </a:lnTo>
                  <a:lnTo>
                    <a:pt x="120000" y="119365"/>
                  </a:lnTo>
                  <a:lnTo>
                    <a:pt x="112405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Shape 61"/>
            <p:cNvSpPr/>
            <p:nvPr/>
          </p:nvSpPr>
          <p:spPr>
            <a:xfrm>
              <a:off x="1600200" y="1801813"/>
              <a:ext cx="190500" cy="1890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1381125" y="9525"/>
              <a:ext cx="371400" cy="1425599"/>
            </a:xfrm>
            <a:custGeom>
              <a:pathLst>
                <a:path extrusionOk="0" h="120000" w="120000">
                  <a:moveTo>
                    <a:pt x="112307" y="120000"/>
                  </a:moveTo>
                  <a:lnTo>
                    <a:pt x="0" y="51180"/>
                  </a:lnTo>
                  <a:lnTo>
                    <a:pt x="0" y="0"/>
                  </a:lnTo>
                  <a:lnTo>
                    <a:pt x="7692" y="0"/>
                  </a:lnTo>
                  <a:lnTo>
                    <a:pt x="7692" y="50779"/>
                  </a:lnTo>
                  <a:lnTo>
                    <a:pt x="120000" y="119198"/>
                  </a:lnTo>
                  <a:lnTo>
                    <a:pt x="112307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3" name="Shape 63"/>
            <p:cNvSpPr/>
            <p:nvPr/>
          </p:nvSpPr>
          <p:spPr>
            <a:xfrm>
              <a:off x="1643063" y="0"/>
              <a:ext cx="152399" cy="912900"/>
            </a:xfrm>
            <a:custGeom>
              <a:pathLst>
                <a:path extrusionOk="0" h="120000" w="120000">
                  <a:moveTo>
                    <a:pt x="120000" y="120000"/>
                  </a:moveTo>
                  <a:lnTo>
                    <a:pt x="97500" y="120000"/>
                  </a:lnTo>
                  <a:lnTo>
                    <a:pt x="97500" y="40069"/>
                  </a:lnTo>
                  <a:lnTo>
                    <a:pt x="0" y="1252"/>
                  </a:lnTo>
                  <a:lnTo>
                    <a:pt x="18750" y="0"/>
                  </a:lnTo>
                  <a:lnTo>
                    <a:pt x="120000" y="39443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Shape 64"/>
            <p:cNvSpPr/>
            <p:nvPr/>
          </p:nvSpPr>
          <p:spPr>
            <a:xfrm>
              <a:off x="1685925" y="1420812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1685925" y="903287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1743075" y="4763"/>
              <a:ext cx="419099" cy="522299"/>
            </a:xfrm>
            <a:custGeom>
              <a:pathLst>
                <a:path extrusionOk="0" h="120000" w="120000">
                  <a:moveTo>
                    <a:pt x="114545" y="120000"/>
                  </a:moveTo>
                  <a:lnTo>
                    <a:pt x="20454" y="43768"/>
                  </a:lnTo>
                  <a:lnTo>
                    <a:pt x="0" y="2188"/>
                  </a:lnTo>
                  <a:lnTo>
                    <a:pt x="6818" y="0"/>
                  </a:lnTo>
                  <a:lnTo>
                    <a:pt x="27272" y="40486"/>
                  </a:lnTo>
                  <a:lnTo>
                    <a:pt x="120000" y="115623"/>
                  </a:lnTo>
                  <a:lnTo>
                    <a:pt x="114545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" name="Shape 67"/>
            <p:cNvSpPr/>
            <p:nvPr/>
          </p:nvSpPr>
          <p:spPr>
            <a:xfrm>
              <a:off x="2119313" y="488950"/>
              <a:ext cx="162000" cy="147599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45882" y="120000"/>
                    <a:pt x="31764" y="116129"/>
                    <a:pt x="21176" y="104516"/>
                  </a:cubicBezTo>
                  <a:cubicBezTo>
                    <a:pt x="0" y="77419"/>
                    <a:pt x="0" y="38709"/>
                    <a:pt x="21176" y="15483"/>
                  </a:cubicBezTo>
                  <a:cubicBezTo>
                    <a:pt x="31764" y="3870"/>
                    <a:pt x="45882" y="0"/>
                    <a:pt x="60000" y="0"/>
                  </a:cubicBezTo>
                  <a:cubicBezTo>
                    <a:pt x="74117" y="0"/>
                    <a:pt x="88235" y="3870"/>
                    <a:pt x="98823" y="15483"/>
                  </a:cubicBezTo>
                  <a:cubicBezTo>
                    <a:pt x="120000" y="38709"/>
                    <a:pt x="120000" y="77419"/>
                    <a:pt x="98823" y="104516"/>
                  </a:cubicBezTo>
                  <a:cubicBezTo>
                    <a:pt x="88235" y="116129"/>
                    <a:pt x="74117" y="120000"/>
                    <a:pt x="60000" y="120000"/>
                  </a:cubicBezTo>
                  <a:close/>
                  <a:moveTo>
                    <a:pt x="60000" y="15483"/>
                  </a:moveTo>
                  <a:cubicBezTo>
                    <a:pt x="49411" y="15483"/>
                    <a:pt x="38823" y="19354"/>
                    <a:pt x="31764" y="27096"/>
                  </a:cubicBezTo>
                  <a:cubicBezTo>
                    <a:pt x="14117" y="46451"/>
                    <a:pt x="14117" y="73548"/>
                    <a:pt x="31764" y="92903"/>
                  </a:cubicBezTo>
                  <a:cubicBezTo>
                    <a:pt x="38823" y="100645"/>
                    <a:pt x="49411" y="104516"/>
                    <a:pt x="60000" y="104516"/>
                  </a:cubicBezTo>
                  <a:cubicBezTo>
                    <a:pt x="70588" y="104516"/>
                    <a:pt x="81176" y="100645"/>
                    <a:pt x="88235" y="92903"/>
                  </a:cubicBezTo>
                  <a:cubicBezTo>
                    <a:pt x="105882" y="73548"/>
                    <a:pt x="105882" y="46451"/>
                    <a:pt x="88235" y="27096"/>
                  </a:cubicBezTo>
                  <a:cubicBezTo>
                    <a:pt x="81176" y="19354"/>
                    <a:pt x="70588" y="15483"/>
                    <a:pt x="60000" y="15483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952500" y="4763"/>
              <a:ext cx="152399" cy="908100"/>
            </a:xfrm>
            <a:custGeom>
              <a:pathLst>
                <a:path extrusionOk="0" h="120000" w="120000">
                  <a:moveTo>
                    <a:pt x="18750" y="120000"/>
                  </a:moveTo>
                  <a:lnTo>
                    <a:pt x="0" y="120000"/>
                  </a:lnTo>
                  <a:lnTo>
                    <a:pt x="0" y="39650"/>
                  </a:lnTo>
                  <a:lnTo>
                    <a:pt x="101250" y="0"/>
                  </a:lnTo>
                  <a:lnTo>
                    <a:pt x="120000" y="1258"/>
                  </a:lnTo>
                  <a:lnTo>
                    <a:pt x="18750" y="40279"/>
                  </a:lnTo>
                  <a:lnTo>
                    <a:pt x="1875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" name="Shape 69"/>
            <p:cNvSpPr/>
            <p:nvPr/>
          </p:nvSpPr>
          <p:spPr>
            <a:xfrm>
              <a:off x="866775" y="903287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6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6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890587" y="1554162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738187" y="5622925"/>
              <a:ext cx="338100" cy="1215899"/>
            </a:xfrm>
            <a:custGeom>
              <a:pathLst>
                <a:path extrusionOk="0" h="120000" w="120000">
                  <a:moveTo>
                    <a:pt x="119999" y="120000"/>
                  </a:moveTo>
                  <a:lnTo>
                    <a:pt x="109859" y="120000"/>
                  </a:lnTo>
                  <a:lnTo>
                    <a:pt x="109859" y="72689"/>
                  </a:lnTo>
                  <a:lnTo>
                    <a:pt x="0" y="939"/>
                  </a:lnTo>
                  <a:lnTo>
                    <a:pt x="6760" y="0"/>
                  </a:lnTo>
                  <a:lnTo>
                    <a:pt x="119999" y="72219"/>
                  </a:lnTo>
                  <a:lnTo>
                    <a:pt x="119999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2" name="Shape 72"/>
            <p:cNvSpPr/>
            <p:nvPr/>
          </p:nvSpPr>
          <p:spPr>
            <a:xfrm>
              <a:off x="647700" y="5480050"/>
              <a:ext cx="157200" cy="157200"/>
            </a:xfrm>
            <a:custGeom>
              <a:pathLst>
                <a:path extrusionOk="0" h="120000" w="120000">
                  <a:moveTo>
                    <a:pt x="61818" y="120000"/>
                  </a:moveTo>
                  <a:cubicBezTo>
                    <a:pt x="29090" y="120000"/>
                    <a:pt x="0" y="94545"/>
                    <a:pt x="0" y="61818"/>
                  </a:cubicBezTo>
                  <a:cubicBezTo>
                    <a:pt x="0" y="29090"/>
                    <a:pt x="29090" y="0"/>
                    <a:pt x="61818" y="0"/>
                  </a:cubicBezTo>
                  <a:cubicBezTo>
                    <a:pt x="94545" y="0"/>
                    <a:pt x="120000" y="29090"/>
                    <a:pt x="120000" y="61818"/>
                  </a:cubicBezTo>
                  <a:cubicBezTo>
                    <a:pt x="120000" y="94545"/>
                    <a:pt x="94545" y="120000"/>
                    <a:pt x="61818" y="120000"/>
                  </a:cubicBezTo>
                  <a:close/>
                  <a:moveTo>
                    <a:pt x="61818" y="14545"/>
                  </a:moveTo>
                  <a:cubicBezTo>
                    <a:pt x="36363" y="14545"/>
                    <a:pt x="14545" y="36363"/>
                    <a:pt x="14545" y="61818"/>
                  </a:cubicBezTo>
                  <a:cubicBezTo>
                    <a:pt x="14545" y="87272"/>
                    <a:pt x="36363" y="105454"/>
                    <a:pt x="61818" y="105454"/>
                  </a:cubicBezTo>
                  <a:cubicBezTo>
                    <a:pt x="83636" y="105454"/>
                    <a:pt x="105454" y="87272"/>
                    <a:pt x="105454" y="61818"/>
                  </a:cubicBezTo>
                  <a:cubicBezTo>
                    <a:pt x="105454" y="36363"/>
                    <a:pt x="83636" y="14545"/>
                    <a:pt x="61818" y="1454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66675" y="903287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6000" y="0"/>
                    <a:pt x="120000" y="27000"/>
                    <a:pt x="120000" y="60000"/>
                  </a:cubicBezTo>
                  <a:cubicBezTo>
                    <a:pt x="120000" y="93000"/>
                    <a:pt x="96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6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6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0" y="3897312"/>
              <a:ext cx="133199" cy="266699"/>
            </a:xfrm>
            <a:custGeom>
              <a:pathLst>
                <a:path extrusionOk="0" h="120000" w="120000">
                  <a:moveTo>
                    <a:pt x="98571" y="120000"/>
                  </a:moveTo>
                  <a:lnTo>
                    <a:pt x="0" y="4285"/>
                  </a:lnTo>
                  <a:lnTo>
                    <a:pt x="17142" y="0"/>
                  </a:lnTo>
                  <a:lnTo>
                    <a:pt x="120000" y="115714"/>
                  </a:lnTo>
                  <a:lnTo>
                    <a:pt x="98571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5" name="Shape 75"/>
            <p:cNvSpPr/>
            <p:nvPr/>
          </p:nvSpPr>
          <p:spPr>
            <a:xfrm>
              <a:off x="66675" y="4149725"/>
              <a:ext cx="190500" cy="1890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0" y="1644650"/>
              <a:ext cx="133199" cy="270000"/>
            </a:xfrm>
            <a:custGeom>
              <a:pathLst>
                <a:path extrusionOk="0" h="120000" w="120000">
                  <a:moveTo>
                    <a:pt x="17142" y="120000"/>
                  </a:moveTo>
                  <a:lnTo>
                    <a:pt x="0" y="115764"/>
                  </a:lnTo>
                  <a:lnTo>
                    <a:pt x="98571" y="0"/>
                  </a:lnTo>
                  <a:lnTo>
                    <a:pt x="120000" y="4235"/>
                  </a:lnTo>
                  <a:lnTo>
                    <a:pt x="17142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" name="Shape 77"/>
            <p:cNvSpPr/>
            <p:nvPr/>
          </p:nvSpPr>
          <p:spPr>
            <a:xfrm>
              <a:off x="66675" y="1468437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695325" y="4763"/>
              <a:ext cx="309600" cy="1558799"/>
            </a:xfrm>
            <a:custGeom>
              <a:pathLst>
                <a:path extrusionOk="0" h="120000" w="120000">
                  <a:moveTo>
                    <a:pt x="120000" y="120000"/>
                  </a:moveTo>
                  <a:lnTo>
                    <a:pt x="108923" y="120000"/>
                  </a:lnTo>
                  <a:lnTo>
                    <a:pt x="108923" y="98370"/>
                  </a:lnTo>
                  <a:lnTo>
                    <a:pt x="0" y="76863"/>
                  </a:lnTo>
                  <a:lnTo>
                    <a:pt x="0" y="0"/>
                  </a:lnTo>
                  <a:lnTo>
                    <a:pt x="11076" y="0"/>
                  </a:lnTo>
                  <a:lnTo>
                    <a:pt x="11076" y="76130"/>
                  </a:lnTo>
                  <a:lnTo>
                    <a:pt x="120000" y="9727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9" name="Shape 79"/>
            <p:cNvSpPr/>
            <p:nvPr/>
          </p:nvSpPr>
          <p:spPr>
            <a:xfrm>
              <a:off x="57150" y="4881562"/>
              <a:ext cx="190500" cy="1890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3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138113" y="5060950"/>
              <a:ext cx="304799" cy="1778100"/>
            </a:xfrm>
            <a:custGeom>
              <a:pathLst>
                <a:path extrusionOk="0" h="120000" w="120000">
                  <a:moveTo>
                    <a:pt x="120000" y="120000"/>
                  </a:moveTo>
                  <a:lnTo>
                    <a:pt x="110625" y="120000"/>
                  </a:lnTo>
                  <a:lnTo>
                    <a:pt x="110625" y="38571"/>
                  </a:lnTo>
                  <a:lnTo>
                    <a:pt x="0" y="19607"/>
                  </a:lnTo>
                  <a:lnTo>
                    <a:pt x="0" y="0"/>
                  </a:lnTo>
                  <a:lnTo>
                    <a:pt x="9375" y="0"/>
                  </a:lnTo>
                  <a:lnTo>
                    <a:pt x="9375" y="18964"/>
                  </a:lnTo>
                  <a:lnTo>
                    <a:pt x="120000" y="37928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1" name="Shape 81"/>
            <p:cNvSpPr/>
            <p:nvPr/>
          </p:nvSpPr>
          <p:spPr>
            <a:xfrm>
              <a:off x="561975" y="6430962"/>
              <a:ext cx="190500" cy="1890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3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642937" y="6610350"/>
              <a:ext cx="23699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76200" y="6430962"/>
              <a:ext cx="190500" cy="1890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6000" y="0"/>
                    <a:pt x="120000" y="27000"/>
                    <a:pt x="120000" y="60000"/>
                  </a:cubicBezTo>
                  <a:cubicBezTo>
                    <a:pt x="120000" y="93000"/>
                    <a:pt x="96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3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0" y="5978525"/>
              <a:ext cx="190500" cy="461999"/>
            </a:xfrm>
            <a:custGeom>
              <a:pathLst>
                <a:path extrusionOk="0" h="120000" w="120000">
                  <a:moveTo>
                    <a:pt x="120000" y="120000"/>
                  </a:moveTo>
                  <a:lnTo>
                    <a:pt x="105000" y="120000"/>
                  </a:lnTo>
                  <a:lnTo>
                    <a:pt x="105000" y="47010"/>
                  </a:lnTo>
                  <a:lnTo>
                    <a:pt x="0" y="3711"/>
                  </a:lnTo>
                  <a:lnTo>
                    <a:pt x="12000" y="0"/>
                  </a:lnTo>
                  <a:lnTo>
                    <a:pt x="120000" y="44536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5" name="Shape 85"/>
            <p:cNvSpPr/>
            <p:nvPr/>
          </p:nvSpPr>
          <p:spPr>
            <a:xfrm>
              <a:off x="1014412" y="1801813"/>
              <a:ext cx="214200" cy="755699"/>
            </a:xfrm>
            <a:custGeom>
              <a:pathLst>
                <a:path extrusionOk="0" h="120000" w="120000">
                  <a:moveTo>
                    <a:pt x="10666" y="120000"/>
                  </a:moveTo>
                  <a:lnTo>
                    <a:pt x="0" y="120000"/>
                  </a:lnTo>
                  <a:lnTo>
                    <a:pt x="0" y="32268"/>
                  </a:lnTo>
                  <a:lnTo>
                    <a:pt x="112000" y="0"/>
                  </a:lnTo>
                  <a:lnTo>
                    <a:pt x="120000" y="2268"/>
                  </a:lnTo>
                  <a:lnTo>
                    <a:pt x="10666" y="33025"/>
                  </a:lnTo>
                  <a:lnTo>
                    <a:pt x="10666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Shape 86"/>
            <p:cNvSpPr/>
            <p:nvPr/>
          </p:nvSpPr>
          <p:spPr>
            <a:xfrm>
              <a:off x="938212" y="2547938"/>
              <a:ext cx="166799" cy="160199"/>
            </a:xfrm>
            <a:custGeom>
              <a:pathLst>
                <a:path extrusionOk="0" h="120000" w="120000">
                  <a:moveTo>
                    <a:pt x="61714" y="120000"/>
                  </a:moveTo>
                  <a:cubicBezTo>
                    <a:pt x="27428" y="120000"/>
                    <a:pt x="0" y="91764"/>
                    <a:pt x="0" y="60000"/>
                  </a:cubicBezTo>
                  <a:cubicBezTo>
                    <a:pt x="0" y="24705"/>
                    <a:pt x="27428" y="0"/>
                    <a:pt x="61714" y="0"/>
                  </a:cubicBezTo>
                  <a:cubicBezTo>
                    <a:pt x="92571" y="0"/>
                    <a:pt x="120000" y="24705"/>
                    <a:pt x="120000" y="60000"/>
                  </a:cubicBezTo>
                  <a:cubicBezTo>
                    <a:pt x="120000" y="91764"/>
                    <a:pt x="92571" y="120000"/>
                    <a:pt x="61714" y="120000"/>
                  </a:cubicBezTo>
                  <a:close/>
                  <a:moveTo>
                    <a:pt x="61714" y="14117"/>
                  </a:moveTo>
                  <a:cubicBezTo>
                    <a:pt x="34285" y="14117"/>
                    <a:pt x="13714" y="35294"/>
                    <a:pt x="13714" y="60000"/>
                  </a:cubicBezTo>
                  <a:cubicBezTo>
                    <a:pt x="13714" y="84705"/>
                    <a:pt x="34285" y="105882"/>
                    <a:pt x="61714" y="105882"/>
                  </a:cubicBezTo>
                  <a:cubicBezTo>
                    <a:pt x="85714" y="105882"/>
                    <a:pt x="106285" y="84705"/>
                    <a:pt x="106285" y="60000"/>
                  </a:cubicBezTo>
                  <a:cubicBezTo>
                    <a:pt x="106285" y="35294"/>
                    <a:pt x="85714" y="14117"/>
                    <a:pt x="61714" y="14117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595312" y="4763"/>
              <a:ext cx="638099" cy="4026000"/>
            </a:xfrm>
            <a:custGeom>
              <a:pathLst>
                <a:path extrusionOk="0" h="120000" w="120000">
                  <a:moveTo>
                    <a:pt x="120000" y="120000"/>
                  </a:moveTo>
                  <a:lnTo>
                    <a:pt x="115522" y="120000"/>
                  </a:lnTo>
                  <a:lnTo>
                    <a:pt x="115522" y="109353"/>
                  </a:lnTo>
                  <a:lnTo>
                    <a:pt x="0" y="91088"/>
                  </a:lnTo>
                  <a:lnTo>
                    <a:pt x="0" y="0"/>
                  </a:lnTo>
                  <a:lnTo>
                    <a:pt x="4477" y="0"/>
                  </a:lnTo>
                  <a:lnTo>
                    <a:pt x="4477" y="90662"/>
                  </a:lnTo>
                  <a:lnTo>
                    <a:pt x="120000" y="108927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8" name="Shape 88"/>
            <p:cNvSpPr/>
            <p:nvPr/>
          </p:nvSpPr>
          <p:spPr>
            <a:xfrm>
              <a:off x="1223962" y="1382712"/>
              <a:ext cx="142800" cy="476100"/>
            </a:xfrm>
            <a:custGeom>
              <a:pathLst>
                <a:path extrusionOk="0" h="120000" w="120000">
                  <a:moveTo>
                    <a:pt x="120000" y="120000"/>
                  </a:moveTo>
                  <a:lnTo>
                    <a:pt x="104000" y="120000"/>
                  </a:lnTo>
                  <a:lnTo>
                    <a:pt x="104000" y="33600"/>
                  </a:lnTo>
                  <a:lnTo>
                    <a:pt x="0" y="3600"/>
                  </a:lnTo>
                  <a:lnTo>
                    <a:pt x="12000" y="0"/>
                  </a:lnTo>
                  <a:lnTo>
                    <a:pt x="120000" y="324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Shape 89"/>
            <p:cNvSpPr/>
            <p:nvPr/>
          </p:nvSpPr>
          <p:spPr>
            <a:xfrm>
              <a:off x="1300162" y="1849438"/>
              <a:ext cx="109499" cy="107999"/>
            </a:xfrm>
            <a:custGeom>
              <a:pathLst>
                <a:path extrusionOk="0" h="120000" w="120000">
                  <a:moveTo>
                    <a:pt x="62608" y="120000"/>
                  </a:moveTo>
                  <a:cubicBezTo>
                    <a:pt x="26086" y="120000"/>
                    <a:pt x="0" y="93913"/>
                    <a:pt x="0" y="62608"/>
                  </a:cubicBezTo>
                  <a:cubicBezTo>
                    <a:pt x="0" y="26086"/>
                    <a:pt x="26086" y="0"/>
                    <a:pt x="62608" y="0"/>
                  </a:cubicBezTo>
                  <a:cubicBezTo>
                    <a:pt x="93913" y="0"/>
                    <a:pt x="120000" y="26086"/>
                    <a:pt x="120000" y="62608"/>
                  </a:cubicBezTo>
                  <a:cubicBezTo>
                    <a:pt x="120000" y="93913"/>
                    <a:pt x="93913" y="120000"/>
                    <a:pt x="62608" y="120000"/>
                  </a:cubicBezTo>
                  <a:close/>
                  <a:moveTo>
                    <a:pt x="62608" y="20869"/>
                  </a:moveTo>
                  <a:cubicBezTo>
                    <a:pt x="41739" y="20869"/>
                    <a:pt x="20869" y="41739"/>
                    <a:pt x="20869" y="62608"/>
                  </a:cubicBezTo>
                  <a:cubicBezTo>
                    <a:pt x="20869" y="83478"/>
                    <a:pt x="41739" y="99130"/>
                    <a:pt x="62608" y="99130"/>
                  </a:cubicBezTo>
                  <a:cubicBezTo>
                    <a:pt x="83478" y="99130"/>
                    <a:pt x="99130" y="83478"/>
                    <a:pt x="99130" y="62608"/>
                  </a:cubicBezTo>
                  <a:cubicBezTo>
                    <a:pt x="99130" y="41739"/>
                    <a:pt x="83478" y="20869"/>
                    <a:pt x="62608" y="2086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280987" y="3417887"/>
              <a:ext cx="142800" cy="474599"/>
            </a:xfrm>
            <a:custGeom>
              <a:pathLst>
                <a:path extrusionOk="0" h="120000" w="120000">
                  <a:moveTo>
                    <a:pt x="16000" y="120000"/>
                  </a:moveTo>
                  <a:lnTo>
                    <a:pt x="0" y="120000"/>
                  </a:lnTo>
                  <a:lnTo>
                    <a:pt x="0" y="32107"/>
                  </a:lnTo>
                  <a:lnTo>
                    <a:pt x="108000" y="0"/>
                  </a:lnTo>
                  <a:lnTo>
                    <a:pt x="120000" y="3210"/>
                  </a:lnTo>
                  <a:lnTo>
                    <a:pt x="16000" y="33311"/>
                  </a:lnTo>
                  <a:lnTo>
                    <a:pt x="16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1" name="Shape 91"/>
            <p:cNvSpPr/>
            <p:nvPr/>
          </p:nvSpPr>
          <p:spPr>
            <a:xfrm>
              <a:off x="238125" y="3883025"/>
              <a:ext cx="109499" cy="109499"/>
            </a:xfrm>
            <a:custGeom>
              <a:pathLst>
                <a:path extrusionOk="0" h="120000" w="120000">
                  <a:moveTo>
                    <a:pt x="57391" y="120000"/>
                  </a:moveTo>
                  <a:cubicBezTo>
                    <a:pt x="26086" y="120000"/>
                    <a:pt x="0" y="93913"/>
                    <a:pt x="0" y="62608"/>
                  </a:cubicBezTo>
                  <a:cubicBezTo>
                    <a:pt x="0" y="26086"/>
                    <a:pt x="26086" y="0"/>
                    <a:pt x="57391" y="0"/>
                  </a:cubicBezTo>
                  <a:cubicBezTo>
                    <a:pt x="88695" y="0"/>
                    <a:pt x="120000" y="26086"/>
                    <a:pt x="120000" y="62608"/>
                  </a:cubicBezTo>
                  <a:cubicBezTo>
                    <a:pt x="120000" y="93913"/>
                    <a:pt x="88695" y="120000"/>
                    <a:pt x="57391" y="120000"/>
                  </a:cubicBezTo>
                  <a:close/>
                  <a:moveTo>
                    <a:pt x="57391" y="20869"/>
                  </a:moveTo>
                  <a:cubicBezTo>
                    <a:pt x="36521" y="20869"/>
                    <a:pt x="20869" y="41739"/>
                    <a:pt x="20869" y="62608"/>
                  </a:cubicBezTo>
                  <a:cubicBezTo>
                    <a:pt x="20869" y="83478"/>
                    <a:pt x="36521" y="99130"/>
                    <a:pt x="57391" y="99130"/>
                  </a:cubicBezTo>
                  <a:cubicBezTo>
                    <a:pt x="78260" y="99130"/>
                    <a:pt x="99130" y="83478"/>
                    <a:pt x="99130" y="62608"/>
                  </a:cubicBezTo>
                  <a:cubicBezTo>
                    <a:pt x="99130" y="41739"/>
                    <a:pt x="78260" y="20869"/>
                    <a:pt x="57391" y="2086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4763" y="2166938"/>
              <a:ext cx="114300" cy="452400"/>
            </a:xfrm>
            <a:custGeom>
              <a:pathLst>
                <a:path extrusionOk="0" h="120000" w="120000">
                  <a:moveTo>
                    <a:pt x="10000" y="119999"/>
                  </a:moveTo>
                  <a:lnTo>
                    <a:pt x="0" y="116210"/>
                  </a:lnTo>
                  <a:lnTo>
                    <a:pt x="100000" y="90947"/>
                  </a:lnTo>
                  <a:lnTo>
                    <a:pt x="100000" y="0"/>
                  </a:lnTo>
                  <a:lnTo>
                    <a:pt x="120000" y="0"/>
                  </a:lnTo>
                  <a:lnTo>
                    <a:pt x="120000" y="93473"/>
                  </a:lnTo>
                  <a:lnTo>
                    <a:pt x="10000" y="1199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3" name="Shape 93"/>
            <p:cNvSpPr/>
            <p:nvPr/>
          </p:nvSpPr>
          <p:spPr>
            <a:xfrm>
              <a:off x="52388" y="2066925"/>
              <a:ext cx="109499" cy="109499"/>
            </a:xfrm>
            <a:custGeom>
              <a:pathLst>
                <a:path extrusionOk="0" h="120000" w="120000">
                  <a:moveTo>
                    <a:pt x="62608" y="120000"/>
                  </a:moveTo>
                  <a:cubicBezTo>
                    <a:pt x="26086" y="120000"/>
                    <a:pt x="0" y="93913"/>
                    <a:pt x="0" y="62608"/>
                  </a:cubicBezTo>
                  <a:cubicBezTo>
                    <a:pt x="0" y="26086"/>
                    <a:pt x="26086" y="0"/>
                    <a:pt x="62608" y="0"/>
                  </a:cubicBezTo>
                  <a:cubicBezTo>
                    <a:pt x="93913" y="0"/>
                    <a:pt x="120000" y="26086"/>
                    <a:pt x="120000" y="62608"/>
                  </a:cubicBezTo>
                  <a:cubicBezTo>
                    <a:pt x="120000" y="93913"/>
                    <a:pt x="93913" y="120000"/>
                    <a:pt x="62608" y="120000"/>
                  </a:cubicBezTo>
                  <a:close/>
                  <a:moveTo>
                    <a:pt x="62608" y="20869"/>
                  </a:moveTo>
                  <a:cubicBezTo>
                    <a:pt x="41739" y="20869"/>
                    <a:pt x="20869" y="41739"/>
                    <a:pt x="20869" y="62608"/>
                  </a:cubicBezTo>
                  <a:cubicBezTo>
                    <a:pt x="20869" y="83478"/>
                    <a:pt x="41739" y="99130"/>
                    <a:pt x="62608" y="99130"/>
                  </a:cubicBezTo>
                  <a:cubicBezTo>
                    <a:pt x="83478" y="99130"/>
                    <a:pt x="99130" y="83478"/>
                    <a:pt x="99130" y="62608"/>
                  </a:cubicBezTo>
                  <a:cubicBezTo>
                    <a:pt x="99130" y="41739"/>
                    <a:pt x="83478" y="20869"/>
                    <a:pt x="62608" y="2086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1228725" y="4662487"/>
              <a:ext cx="23699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1319212" y="5041900"/>
              <a:ext cx="371400" cy="1801800"/>
            </a:xfrm>
            <a:custGeom>
              <a:pathLst>
                <a:path extrusionOk="0" h="120000" w="120000">
                  <a:moveTo>
                    <a:pt x="7692" y="120000"/>
                  </a:moveTo>
                  <a:lnTo>
                    <a:pt x="0" y="120000"/>
                  </a:lnTo>
                  <a:lnTo>
                    <a:pt x="0" y="54449"/>
                  </a:lnTo>
                  <a:lnTo>
                    <a:pt x="0" y="54132"/>
                  </a:lnTo>
                  <a:lnTo>
                    <a:pt x="112307" y="0"/>
                  </a:lnTo>
                  <a:lnTo>
                    <a:pt x="120000" y="634"/>
                  </a:lnTo>
                  <a:lnTo>
                    <a:pt x="7692" y="54766"/>
                  </a:lnTo>
                  <a:lnTo>
                    <a:pt x="7692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6" name="Shape 96"/>
            <p:cNvSpPr/>
            <p:nvPr/>
          </p:nvSpPr>
          <p:spPr>
            <a:xfrm>
              <a:off x="1147762" y="4481512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819150" y="3983037"/>
              <a:ext cx="347700" cy="2860799"/>
            </a:xfrm>
            <a:custGeom>
              <a:pathLst>
                <a:path extrusionOk="0" h="120000" w="120000">
                  <a:moveTo>
                    <a:pt x="120000" y="120000"/>
                  </a:moveTo>
                  <a:lnTo>
                    <a:pt x="110136" y="120000"/>
                  </a:lnTo>
                  <a:lnTo>
                    <a:pt x="110136" y="78912"/>
                  </a:lnTo>
                  <a:lnTo>
                    <a:pt x="0" y="199"/>
                  </a:lnTo>
                  <a:lnTo>
                    <a:pt x="8219" y="0"/>
                  </a:lnTo>
                  <a:lnTo>
                    <a:pt x="120000" y="78912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8" name="Shape 98"/>
            <p:cNvSpPr/>
            <p:nvPr/>
          </p:nvSpPr>
          <p:spPr>
            <a:xfrm>
              <a:off x="728662" y="3806825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1624012" y="4867275"/>
              <a:ext cx="190500" cy="1890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1404937" y="5422900"/>
              <a:ext cx="371400" cy="1425599"/>
            </a:xfrm>
            <a:custGeom>
              <a:pathLst>
                <a:path extrusionOk="0" h="120000" w="120000">
                  <a:moveTo>
                    <a:pt x="9230" y="120000"/>
                  </a:moveTo>
                  <a:lnTo>
                    <a:pt x="0" y="120000"/>
                  </a:lnTo>
                  <a:lnTo>
                    <a:pt x="0" y="68819"/>
                  </a:lnTo>
                  <a:lnTo>
                    <a:pt x="0" y="68418"/>
                  </a:lnTo>
                  <a:lnTo>
                    <a:pt x="113846" y="0"/>
                  </a:lnTo>
                  <a:lnTo>
                    <a:pt x="120000" y="801"/>
                  </a:lnTo>
                  <a:lnTo>
                    <a:pt x="9230" y="69220"/>
                  </a:lnTo>
                  <a:lnTo>
                    <a:pt x="923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1" name="Shape 101"/>
            <p:cNvSpPr/>
            <p:nvPr/>
          </p:nvSpPr>
          <p:spPr>
            <a:xfrm>
              <a:off x="1666875" y="5945187"/>
              <a:ext cx="152399" cy="912900"/>
            </a:xfrm>
            <a:custGeom>
              <a:pathLst>
                <a:path extrusionOk="0" h="120000" w="120000">
                  <a:moveTo>
                    <a:pt x="18750" y="120000"/>
                  </a:moveTo>
                  <a:lnTo>
                    <a:pt x="0" y="118747"/>
                  </a:lnTo>
                  <a:lnTo>
                    <a:pt x="101250" y="79930"/>
                  </a:lnTo>
                  <a:lnTo>
                    <a:pt x="101250" y="0"/>
                  </a:lnTo>
                  <a:lnTo>
                    <a:pt x="120000" y="0"/>
                  </a:lnTo>
                  <a:lnTo>
                    <a:pt x="120000" y="80556"/>
                  </a:lnTo>
                  <a:lnTo>
                    <a:pt x="1875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Shape 102"/>
            <p:cNvSpPr/>
            <p:nvPr/>
          </p:nvSpPr>
          <p:spPr>
            <a:xfrm>
              <a:off x="1709738" y="5246687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1709738" y="5764212"/>
              <a:ext cx="190500" cy="1905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766888" y="6330950"/>
              <a:ext cx="419099" cy="527099"/>
            </a:xfrm>
            <a:custGeom>
              <a:pathLst>
                <a:path extrusionOk="0" h="120000" w="120000">
                  <a:moveTo>
                    <a:pt x="5454" y="119999"/>
                  </a:moveTo>
                  <a:lnTo>
                    <a:pt x="0" y="117831"/>
                  </a:lnTo>
                  <a:lnTo>
                    <a:pt x="20454" y="74457"/>
                  </a:lnTo>
                  <a:lnTo>
                    <a:pt x="115909" y="0"/>
                  </a:lnTo>
                  <a:lnTo>
                    <a:pt x="120000" y="4337"/>
                  </a:lnTo>
                  <a:lnTo>
                    <a:pt x="27272" y="77710"/>
                  </a:lnTo>
                  <a:lnTo>
                    <a:pt x="5454" y="1199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5" name="Shape 105"/>
            <p:cNvSpPr/>
            <p:nvPr/>
          </p:nvSpPr>
          <p:spPr>
            <a:xfrm>
              <a:off x="2147888" y="6221412"/>
              <a:ext cx="157200" cy="147599"/>
            </a:xfrm>
            <a:custGeom>
              <a:pathLst>
                <a:path extrusionOk="0" h="120000" w="120000">
                  <a:moveTo>
                    <a:pt x="58181" y="120000"/>
                  </a:moveTo>
                  <a:cubicBezTo>
                    <a:pt x="43636" y="120000"/>
                    <a:pt x="29090" y="112258"/>
                    <a:pt x="18181" y="100645"/>
                  </a:cubicBezTo>
                  <a:cubicBezTo>
                    <a:pt x="7272" y="92903"/>
                    <a:pt x="0" y="77419"/>
                    <a:pt x="0" y="58064"/>
                  </a:cubicBezTo>
                  <a:cubicBezTo>
                    <a:pt x="0" y="42580"/>
                    <a:pt x="7272" y="27096"/>
                    <a:pt x="18181" y="15483"/>
                  </a:cubicBezTo>
                  <a:cubicBezTo>
                    <a:pt x="29090" y="3870"/>
                    <a:pt x="43636" y="0"/>
                    <a:pt x="58181" y="0"/>
                  </a:cubicBezTo>
                  <a:cubicBezTo>
                    <a:pt x="72727" y="0"/>
                    <a:pt x="87272" y="3870"/>
                    <a:pt x="98181" y="15483"/>
                  </a:cubicBezTo>
                  <a:cubicBezTo>
                    <a:pt x="120000" y="38709"/>
                    <a:pt x="120000" y="77419"/>
                    <a:pt x="98181" y="100645"/>
                  </a:cubicBezTo>
                  <a:cubicBezTo>
                    <a:pt x="87272" y="112258"/>
                    <a:pt x="72727" y="120000"/>
                    <a:pt x="58181" y="120000"/>
                  </a:cubicBezTo>
                  <a:close/>
                  <a:moveTo>
                    <a:pt x="58181" y="15483"/>
                  </a:moveTo>
                  <a:cubicBezTo>
                    <a:pt x="47272" y="15483"/>
                    <a:pt x="36363" y="19354"/>
                    <a:pt x="29090" y="27096"/>
                  </a:cubicBezTo>
                  <a:cubicBezTo>
                    <a:pt x="21818" y="34838"/>
                    <a:pt x="14545" y="46451"/>
                    <a:pt x="14545" y="58064"/>
                  </a:cubicBezTo>
                  <a:cubicBezTo>
                    <a:pt x="14545" y="73548"/>
                    <a:pt x="21818" y="81290"/>
                    <a:pt x="29090" y="92903"/>
                  </a:cubicBezTo>
                  <a:cubicBezTo>
                    <a:pt x="36363" y="100645"/>
                    <a:pt x="47272" y="104516"/>
                    <a:pt x="58181" y="104516"/>
                  </a:cubicBezTo>
                  <a:cubicBezTo>
                    <a:pt x="69090" y="104516"/>
                    <a:pt x="80000" y="100645"/>
                    <a:pt x="87272" y="92903"/>
                  </a:cubicBezTo>
                  <a:cubicBezTo>
                    <a:pt x="105454" y="73548"/>
                    <a:pt x="105454" y="46451"/>
                    <a:pt x="87272" y="27096"/>
                  </a:cubicBezTo>
                  <a:cubicBezTo>
                    <a:pt x="80000" y="19354"/>
                    <a:pt x="69090" y="15483"/>
                    <a:pt x="58181" y="15483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504825" y="9525"/>
              <a:ext cx="233399" cy="5103900"/>
            </a:xfrm>
            <a:custGeom>
              <a:pathLst>
                <a:path extrusionOk="0" h="120000" w="120000">
                  <a:moveTo>
                    <a:pt x="107755" y="120000"/>
                  </a:moveTo>
                  <a:lnTo>
                    <a:pt x="105306" y="102793"/>
                  </a:lnTo>
                  <a:lnTo>
                    <a:pt x="0" y="70954"/>
                  </a:lnTo>
                  <a:lnTo>
                    <a:pt x="0" y="0"/>
                  </a:lnTo>
                  <a:lnTo>
                    <a:pt x="12244" y="0"/>
                  </a:lnTo>
                  <a:lnTo>
                    <a:pt x="12244" y="70842"/>
                  </a:lnTo>
                  <a:lnTo>
                    <a:pt x="117551" y="102793"/>
                  </a:lnTo>
                  <a:lnTo>
                    <a:pt x="120000" y="120000"/>
                  </a:lnTo>
                  <a:lnTo>
                    <a:pt x="107755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Shape 107"/>
            <p:cNvSpPr/>
            <p:nvPr/>
          </p:nvSpPr>
          <p:spPr>
            <a:xfrm>
              <a:off x="633412" y="5103812"/>
              <a:ext cx="185700" cy="185700"/>
            </a:xfrm>
            <a:custGeom>
              <a:pathLst>
                <a:path extrusionOk="0" h="120000" w="120000">
                  <a:moveTo>
                    <a:pt x="61538" y="120000"/>
                  </a:moveTo>
                  <a:cubicBezTo>
                    <a:pt x="27692" y="120000"/>
                    <a:pt x="0" y="92307"/>
                    <a:pt x="0" y="58461"/>
                  </a:cubicBezTo>
                  <a:cubicBezTo>
                    <a:pt x="0" y="27692"/>
                    <a:pt x="27692" y="0"/>
                    <a:pt x="61538" y="0"/>
                  </a:cubicBezTo>
                  <a:cubicBezTo>
                    <a:pt x="92307" y="0"/>
                    <a:pt x="120000" y="27692"/>
                    <a:pt x="120000" y="58461"/>
                  </a:cubicBezTo>
                  <a:cubicBezTo>
                    <a:pt x="120000" y="92307"/>
                    <a:pt x="92307" y="120000"/>
                    <a:pt x="61538" y="120000"/>
                  </a:cubicBezTo>
                  <a:close/>
                  <a:moveTo>
                    <a:pt x="61538" y="12307"/>
                  </a:moveTo>
                  <a:cubicBezTo>
                    <a:pt x="33846" y="12307"/>
                    <a:pt x="12307" y="33846"/>
                    <a:pt x="12307" y="58461"/>
                  </a:cubicBezTo>
                  <a:cubicBezTo>
                    <a:pt x="12307" y="86153"/>
                    <a:pt x="33846" y="107692"/>
                    <a:pt x="61538" y="107692"/>
                  </a:cubicBezTo>
                  <a:cubicBezTo>
                    <a:pt x="86153" y="107692"/>
                    <a:pt x="107692" y="86153"/>
                    <a:pt x="107692" y="58461"/>
                  </a:cubicBezTo>
                  <a:cubicBezTo>
                    <a:pt x="107692" y="33846"/>
                    <a:pt x="86153" y="12307"/>
                    <a:pt x="61538" y="12307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rIns="68575" tIns="6857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Shape 108"/>
          <p:cNvSpPr txBox="1"/>
          <p:nvPr>
            <p:ph type="ctrTitle"/>
          </p:nvPr>
        </p:nvSpPr>
        <p:spPr>
          <a:xfrm>
            <a:off x="1407317" y="841772"/>
            <a:ext cx="6593700" cy="17906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="0" baseline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0" marR="0" rtl="0" algn="l">
              <a:spcBef>
                <a:spcPts val="0"/>
              </a:spcBef>
              <a:defRPr/>
            </a:lvl2pPr>
            <a:lvl3pPr indent="0" marL="0" marR="0" rtl="0" algn="l">
              <a:spcBef>
                <a:spcPts val="0"/>
              </a:spcBef>
              <a:defRPr/>
            </a:lvl3pPr>
            <a:lvl4pPr indent="0" marL="0" marR="0" rtl="0" algn="l">
              <a:spcBef>
                <a:spcPts val="0"/>
              </a:spcBef>
              <a:defRPr/>
            </a:lvl4pPr>
            <a:lvl5pPr indent="0" marL="0" marR="0" rtl="0" algn="l">
              <a:spcBef>
                <a:spcPts val="0"/>
              </a:spcBef>
              <a:defRPr/>
            </a:lvl5pPr>
            <a:lvl6pPr indent="0" marL="0" marR="0" rtl="0" algn="l">
              <a:spcBef>
                <a:spcPts val="0"/>
              </a:spcBef>
              <a:defRPr/>
            </a:lvl6pPr>
            <a:lvl7pPr indent="0" marL="0" marR="0" rtl="0" algn="l">
              <a:spcBef>
                <a:spcPts val="0"/>
              </a:spcBef>
              <a:defRPr/>
            </a:lvl7pPr>
            <a:lvl8pPr indent="0" marL="0" marR="0" rtl="0" algn="l">
              <a:spcBef>
                <a:spcPts val="0"/>
              </a:spcBef>
              <a:defRPr/>
            </a:lvl8pPr>
            <a:lvl9pPr indent="0" marL="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109" name="Shape 109"/>
          <p:cNvSpPr txBox="1"/>
          <p:nvPr>
            <p:ph idx="1" type="subTitle"/>
          </p:nvPr>
        </p:nvSpPr>
        <p:spPr>
          <a:xfrm>
            <a:off x="1407317" y="2701528"/>
            <a:ext cx="6593700" cy="12416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marR="0" rtl="0" algn="l">
              <a:lnSpc>
                <a:spcPct val="120000"/>
              </a:lnSpc>
              <a:spcBef>
                <a:spcPts val="800"/>
              </a:spcBef>
              <a:buClr>
                <a:schemeClr val="lt2"/>
              </a:buClr>
              <a:buFont typeface="Arial"/>
              <a:buNone/>
              <a:defRPr b="0" baseline="0" i="0" sz="15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ctr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None/>
              <a:defRPr b="0" baseline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ctr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None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ctr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None/>
              <a:defRPr b="0" baseline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ctr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None/>
              <a:defRPr b="0" baseline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ctr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None/>
              <a:defRPr b="0" baseline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ctr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None/>
              <a:defRPr b="0" baseline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ctr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None/>
              <a:defRPr b="0" baseline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ctr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None/>
              <a:defRPr b="0" baseline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0" type="dt"/>
          </p:nvPr>
        </p:nvSpPr>
        <p:spPr>
          <a:xfrm>
            <a:off x="5308133" y="405765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1" type="ftr"/>
          </p:nvPr>
        </p:nvSpPr>
        <p:spPr>
          <a:xfrm>
            <a:off x="1407317" y="4057650"/>
            <a:ext cx="384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7422682" y="4057649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anoramic Picture with Caption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856057" y="3228498"/>
            <a:ext cx="7434300" cy="6143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rtl="0">
              <a:spcBef>
                <a:spcPts val="0"/>
              </a:spcBef>
              <a:defRPr sz="24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66" name="Shape 166"/>
          <p:cNvSpPr/>
          <p:nvPr>
            <p:ph idx="2" type="pic"/>
          </p:nvPr>
        </p:nvSpPr>
        <p:spPr>
          <a:xfrm>
            <a:off x="856058" y="454819"/>
            <a:ext cx="7434300" cy="2474699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68575" lIns="68575" rIns="68575" tIns="68575"/>
          <a:lstStyle>
            <a:lvl1pPr indent="0" marL="0" marR="0" rtl="0" algn="r">
              <a:spcBef>
                <a:spcPts val="0"/>
              </a:spcBef>
              <a:buClr>
                <a:schemeClr val="lt1"/>
              </a:buClr>
              <a:buSzPct val="45833"/>
              <a:buFont typeface="Questrial"/>
              <a:buNone/>
              <a:defRPr b="0" baseline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856022" y="3843014"/>
            <a:ext cx="7433099" cy="5117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200"/>
            </a:lvl1pPr>
            <a:lvl2pPr indent="0" marL="342900" rtl="0">
              <a:spcBef>
                <a:spcPts val="0"/>
              </a:spcBef>
              <a:buFont typeface="Questrial"/>
              <a:buNone/>
              <a:defRPr sz="1100"/>
            </a:lvl2pPr>
            <a:lvl3pPr indent="0" marL="685800" rtl="0">
              <a:spcBef>
                <a:spcPts val="0"/>
              </a:spcBef>
              <a:buFont typeface="Questrial"/>
              <a:buNone/>
              <a:defRPr sz="900"/>
            </a:lvl3pPr>
            <a:lvl4pPr indent="0" marL="1028700" rtl="0">
              <a:spcBef>
                <a:spcPts val="0"/>
              </a:spcBef>
              <a:buFont typeface="Questrial"/>
              <a:buNone/>
              <a:defRPr sz="800"/>
            </a:lvl4pPr>
            <a:lvl5pPr indent="0" marL="1371600" rtl="0">
              <a:spcBef>
                <a:spcPts val="0"/>
              </a:spcBef>
              <a:buFont typeface="Questrial"/>
              <a:buNone/>
              <a:defRPr sz="800"/>
            </a:lvl5pPr>
            <a:lvl6pPr indent="0" marL="1714500" rtl="0">
              <a:spcBef>
                <a:spcPts val="0"/>
              </a:spcBef>
              <a:buFont typeface="Questrial"/>
              <a:buNone/>
              <a:defRPr sz="800"/>
            </a:lvl6pPr>
            <a:lvl7pPr indent="0" marL="2057400" rtl="0">
              <a:spcBef>
                <a:spcPts val="0"/>
              </a:spcBef>
              <a:buFont typeface="Questrial"/>
              <a:buNone/>
              <a:defRPr sz="800"/>
            </a:lvl7pPr>
            <a:lvl8pPr indent="0" marL="2400300" rtl="0">
              <a:spcBef>
                <a:spcPts val="0"/>
              </a:spcBef>
              <a:buFont typeface="Questrial"/>
              <a:buNone/>
              <a:defRPr sz="800"/>
            </a:lvl8pPr>
            <a:lvl9pPr indent="0" marL="2743200" rtl="0">
              <a:spcBef>
                <a:spcPts val="0"/>
              </a:spcBef>
              <a:buFont typeface="Questrial"/>
              <a:buNone/>
              <a:defRPr sz="800"/>
            </a:lvl9pPr>
          </a:lstStyle>
          <a:p/>
        </p:txBody>
      </p:sp>
      <p:sp>
        <p:nvSpPr>
          <p:cNvPr id="168" name="Shape 168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9" name="Shape 169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0" name="Shape 170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aption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856091" y="457200"/>
            <a:ext cx="7429500" cy="2571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rtl="0">
              <a:spcBef>
                <a:spcPts val="0"/>
              </a:spcBef>
              <a:defRPr sz="27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856057" y="3314699"/>
            <a:ext cx="7428299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400"/>
            </a:lvl1pPr>
            <a:lvl2pPr indent="0" marL="342900" rtl="0">
              <a:spcBef>
                <a:spcPts val="0"/>
              </a:spcBef>
              <a:buFont typeface="Questrial"/>
              <a:buNone/>
              <a:defRPr sz="1100"/>
            </a:lvl2pPr>
            <a:lvl3pPr indent="0" marL="685800" rtl="0">
              <a:spcBef>
                <a:spcPts val="0"/>
              </a:spcBef>
              <a:buFont typeface="Questrial"/>
              <a:buNone/>
              <a:defRPr sz="900"/>
            </a:lvl3pPr>
            <a:lvl4pPr indent="0" marL="1028700" rtl="0">
              <a:spcBef>
                <a:spcPts val="0"/>
              </a:spcBef>
              <a:buFont typeface="Questrial"/>
              <a:buNone/>
              <a:defRPr sz="800"/>
            </a:lvl4pPr>
            <a:lvl5pPr indent="0" marL="1371600" rtl="0">
              <a:spcBef>
                <a:spcPts val="0"/>
              </a:spcBef>
              <a:buFont typeface="Questrial"/>
              <a:buNone/>
              <a:defRPr sz="800"/>
            </a:lvl5pPr>
            <a:lvl6pPr indent="0" marL="1714500" rtl="0">
              <a:spcBef>
                <a:spcPts val="0"/>
              </a:spcBef>
              <a:buFont typeface="Questrial"/>
              <a:buNone/>
              <a:defRPr sz="800"/>
            </a:lvl6pPr>
            <a:lvl7pPr indent="0" marL="2057400" rtl="0">
              <a:spcBef>
                <a:spcPts val="0"/>
              </a:spcBef>
              <a:buFont typeface="Questrial"/>
              <a:buNone/>
              <a:defRPr sz="800"/>
            </a:lvl7pPr>
            <a:lvl8pPr indent="0" marL="2400300" rtl="0">
              <a:spcBef>
                <a:spcPts val="0"/>
              </a:spcBef>
              <a:buFont typeface="Questrial"/>
              <a:buNone/>
              <a:defRPr sz="800"/>
            </a:lvl8pPr>
            <a:lvl9pPr indent="0" marL="2743200" rtl="0">
              <a:spcBef>
                <a:spcPts val="0"/>
              </a:spcBef>
              <a:buFont typeface="Questrial"/>
              <a:buNone/>
              <a:defRPr sz="800"/>
            </a:lvl9pPr>
          </a:lstStyle>
          <a:p/>
        </p:txBody>
      </p:sp>
      <p:sp>
        <p:nvSpPr>
          <p:cNvPr id="174" name="Shape 174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5" name="Shape 175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6" name="Shape 176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 with Caption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1084658" y="457199"/>
            <a:ext cx="6977100" cy="2061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rtl="0">
              <a:spcBef>
                <a:spcPts val="0"/>
              </a:spcBef>
              <a:defRPr sz="27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1290483" y="2524167"/>
            <a:ext cx="6564300" cy="4115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100"/>
            </a:lvl1pPr>
            <a:lvl2pPr indent="0" marL="342900" rtl="0">
              <a:spcBef>
                <a:spcPts val="0"/>
              </a:spcBef>
              <a:buFont typeface="Questrial"/>
              <a:buNone/>
              <a:defRPr sz="1100"/>
            </a:lvl2pPr>
            <a:lvl3pPr indent="0" marL="685800" rtl="0">
              <a:spcBef>
                <a:spcPts val="0"/>
              </a:spcBef>
              <a:buFont typeface="Questrial"/>
              <a:buNone/>
              <a:defRPr sz="900"/>
            </a:lvl3pPr>
            <a:lvl4pPr indent="0" marL="1028700" rtl="0">
              <a:spcBef>
                <a:spcPts val="0"/>
              </a:spcBef>
              <a:buFont typeface="Questrial"/>
              <a:buNone/>
              <a:defRPr sz="800"/>
            </a:lvl4pPr>
            <a:lvl5pPr indent="0" marL="1371600" rtl="0">
              <a:spcBef>
                <a:spcPts val="0"/>
              </a:spcBef>
              <a:buFont typeface="Questrial"/>
              <a:buNone/>
              <a:defRPr sz="800"/>
            </a:lvl5pPr>
            <a:lvl6pPr indent="0" marL="1714500" rtl="0">
              <a:spcBef>
                <a:spcPts val="0"/>
              </a:spcBef>
              <a:buFont typeface="Questrial"/>
              <a:buNone/>
              <a:defRPr sz="800"/>
            </a:lvl6pPr>
            <a:lvl7pPr indent="0" marL="2057400" rtl="0">
              <a:spcBef>
                <a:spcPts val="0"/>
              </a:spcBef>
              <a:buFont typeface="Questrial"/>
              <a:buNone/>
              <a:defRPr sz="800"/>
            </a:lvl7pPr>
            <a:lvl8pPr indent="0" marL="2400300" rtl="0">
              <a:spcBef>
                <a:spcPts val="0"/>
              </a:spcBef>
              <a:buFont typeface="Questrial"/>
              <a:buNone/>
              <a:defRPr sz="800"/>
            </a:lvl8pPr>
            <a:lvl9pPr indent="0" marL="2743200" rtl="0">
              <a:spcBef>
                <a:spcPts val="0"/>
              </a:spcBef>
              <a:buFont typeface="Questrial"/>
              <a:buNone/>
              <a:defRPr sz="800"/>
            </a:lvl9pPr>
          </a:lstStyle>
          <a:p/>
        </p:txBody>
      </p:sp>
      <p:sp>
        <p:nvSpPr>
          <p:cNvPr id="180" name="Shape 180"/>
          <p:cNvSpPr txBox="1"/>
          <p:nvPr>
            <p:ph idx="2" type="body"/>
          </p:nvPr>
        </p:nvSpPr>
        <p:spPr>
          <a:xfrm>
            <a:off x="856058" y="3232439"/>
            <a:ext cx="7429500" cy="1117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400"/>
            </a:lvl1pPr>
            <a:lvl2pPr indent="0" marL="342900" rtl="0">
              <a:spcBef>
                <a:spcPts val="0"/>
              </a:spcBef>
              <a:buFont typeface="Questrial"/>
              <a:buNone/>
              <a:defRPr sz="1100"/>
            </a:lvl2pPr>
            <a:lvl3pPr indent="0" marL="685800" rtl="0">
              <a:spcBef>
                <a:spcPts val="0"/>
              </a:spcBef>
              <a:buFont typeface="Questrial"/>
              <a:buNone/>
              <a:defRPr sz="900"/>
            </a:lvl3pPr>
            <a:lvl4pPr indent="0" marL="1028700" rtl="0">
              <a:spcBef>
                <a:spcPts val="0"/>
              </a:spcBef>
              <a:buFont typeface="Questrial"/>
              <a:buNone/>
              <a:defRPr sz="800"/>
            </a:lvl4pPr>
            <a:lvl5pPr indent="0" marL="1371600" rtl="0">
              <a:spcBef>
                <a:spcPts val="0"/>
              </a:spcBef>
              <a:buFont typeface="Questrial"/>
              <a:buNone/>
              <a:defRPr sz="800"/>
            </a:lvl5pPr>
            <a:lvl6pPr indent="0" marL="1714500" rtl="0">
              <a:spcBef>
                <a:spcPts val="0"/>
              </a:spcBef>
              <a:buFont typeface="Questrial"/>
              <a:buNone/>
              <a:defRPr sz="800"/>
            </a:lvl6pPr>
            <a:lvl7pPr indent="0" marL="2057400" rtl="0">
              <a:spcBef>
                <a:spcPts val="0"/>
              </a:spcBef>
              <a:buFont typeface="Questrial"/>
              <a:buNone/>
              <a:defRPr sz="800"/>
            </a:lvl7pPr>
            <a:lvl8pPr indent="0" marL="2400300" rtl="0">
              <a:spcBef>
                <a:spcPts val="0"/>
              </a:spcBef>
              <a:buFont typeface="Questrial"/>
              <a:buNone/>
              <a:defRPr sz="800"/>
            </a:lvl8pPr>
            <a:lvl9pPr indent="0" marL="2743200" rtl="0">
              <a:spcBef>
                <a:spcPts val="0"/>
              </a:spcBef>
              <a:buFont typeface="Questrial"/>
              <a:buNone/>
              <a:defRPr sz="800"/>
            </a:lvl9pPr>
          </a:lstStyle>
          <a:p/>
        </p:txBody>
      </p:sp>
      <p:sp>
        <p:nvSpPr>
          <p:cNvPr id="181" name="Shape 181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2" name="Shape 182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3" name="Shape 183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  <p:sp>
        <p:nvSpPr>
          <p:cNvPr id="184" name="Shape 184"/>
          <p:cNvSpPr txBox="1"/>
          <p:nvPr/>
        </p:nvSpPr>
        <p:spPr>
          <a:xfrm>
            <a:off x="677634" y="549295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b="0" baseline="0" i="0" lang="en" sz="6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</a:p>
        </p:txBody>
      </p:sp>
      <p:sp>
        <p:nvSpPr>
          <p:cNvPr id="185" name="Shape 185"/>
          <p:cNvSpPr txBox="1"/>
          <p:nvPr/>
        </p:nvSpPr>
        <p:spPr>
          <a:xfrm>
            <a:off x="7903028" y="2073729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b="0" baseline="0" i="0" lang="en" sz="6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Name Card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856057" y="1600530"/>
            <a:ext cx="7429500" cy="18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rtl="0">
              <a:spcBef>
                <a:spcPts val="0"/>
              </a:spcBef>
              <a:defRPr sz="27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856022" y="3493241"/>
            <a:ext cx="7428299" cy="8555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400"/>
            </a:lvl1pPr>
            <a:lvl2pPr indent="0" marL="342900" rtl="0">
              <a:spcBef>
                <a:spcPts val="0"/>
              </a:spcBef>
              <a:buFont typeface="Questrial"/>
              <a:buNone/>
              <a:defRPr sz="1100"/>
            </a:lvl2pPr>
            <a:lvl3pPr indent="0" marL="685800" rtl="0">
              <a:spcBef>
                <a:spcPts val="0"/>
              </a:spcBef>
              <a:buFont typeface="Questrial"/>
              <a:buNone/>
              <a:defRPr sz="900"/>
            </a:lvl3pPr>
            <a:lvl4pPr indent="0" marL="1028700" rtl="0">
              <a:spcBef>
                <a:spcPts val="0"/>
              </a:spcBef>
              <a:buFont typeface="Questrial"/>
              <a:buNone/>
              <a:defRPr sz="800"/>
            </a:lvl4pPr>
            <a:lvl5pPr indent="0" marL="1371600" rtl="0">
              <a:spcBef>
                <a:spcPts val="0"/>
              </a:spcBef>
              <a:buFont typeface="Questrial"/>
              <a:buNone/>
              <a:defRPr sz="800"/>
            </a:lvl5pPr>
            <a:lvl6pPr indent="0" marL="1714500" rtl="0">
              <a:spcBef>
                <a:spcPts val="0"/>
              </a:spcBef>
              <a:buFont typeface="Questrial"/>
              <a:buNone/>
              <a:defRPr sz="800"/>
            </a:lvl6pPr>
            <a:lvl7pPr indent="0" marL="2057400" rtl="0">
              <a:spcBef>
                <a:spcPts val="0"/>
              </a:spcBef>
              <a:buFont typeface="Questrial"/>
              <a:buNone/>
              <a:defRPr sz="800"/>
            </a:lvl7pPr>
            <a:lvl8pPr indent="0" marL="2400300" rtl="0">
              <a:spcBef>
                <a:spcPts val="0"/>
              </a:spcBef>
              <a:buFont typeface="Questrial"/>
              <a:buNone/>
              <a:defRPr sz="800"/>
            </a:lvl8pPr>
            <a:lvl9pPr indent="0" marL="2743200" rtl="0">
              <a:spcBef>
                <a:spcPts val="0"/>
              </a:spcBef>
              <a:buFont typeface="Questrial"/>
              <a:buNone/>
              <a:defRPr sz="800"/>
            </a:lvl9pPr>
          </a:lstStyle>
          <a:p/>
        </p:txBody>
      </p:sp>
      <p:sp>
        <p:nvSpPr>
          <p:cNvPr id="189" name="Shape 189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0" name="Shape 190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1" name="Shape 191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 Column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856059" y="457200"/>
            <a:ext cx="7429500" cy="14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aseline="0" sz="270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856057" y="2005847"/>
            <a:ext cx="2397599" cy="5141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="0" baseline="0" sz="1800" cap="none">
                <a:solidFill>
                  <a:schemeClr val="lt1"/>
                </a:solidFill>
              </a:defRPr>
            </a:lvl1pPr>
            <a:lvl2pPr indent="0" marL="342900" rtl="0">
              <a:spcBef>
                <a:spcPts val="0"/>
              </a:spcBef>
              <a:buFont typeface="Questrial"/>
              <a:buNone/>
              <a:defRPr b="1" sz="1500"/>
            </a:lvl2pPr>
            <a:lvl3pPr indent="0" marL="685800" rtl="0">
              <a:spcBef>
                <a:spcPts val="0"/>
              </a:spcBef>
              <a:buFont typeface="Questrial"/>
              <a:buNone/>
              <a:defRPr b="1" sz="1400"/>
            </a:lvl3pPr>
            <a:lvl4pPr indent="0" marL="1028700" rtl="0">
              <a:spcBef>
                <a:spcPts val="0"/>
              </a:spcBef>
              <a:buFont typeface="Questrial"/>
              <a:buNone/>
              <a:defRPr b="1" sz="1200"/>
            </a:lvl4pPr>
            <a:lvl5pPr indent="0" marL="1371600" rtl="0">
              <a:spcBef>
                <a:spcPts val="0"/>
              </a:spcBef>
              <a:buFont typeface="Questrial"/>
              <a:buNone/>
              <a:defRPr b="1" sz="1200"/>
            </a:lvl5pPr>
            <a:lvl6pPr indent="0" marL="1714500" rtl="0">
              <a:spcBef>
                <a:spcPts val="0"/>
              </a:spcBef>
              <a:buFont typeface="Questrial"/>
              <a:buNone/>
              <a:defRPr b="1" sz="1200"/>
            </a:lvl6pPr>
            <a:lvl7pPr indent="0" marL="2057400" rtl="0">
              <a:spcBef>
                <a:spcPts val="0"/>
              </a:spcBef>
              <a:buFont typeface="Questrial"/>
              <a:buNone/>
              <a:defRPr b="1" sz="1200"/>
            </a:lvl7pPr>
            <a:lvl8pPr indent="0" marL="2400300" rtl="0">
              <a:spcBef>
                <a:spcPts val="0"/>
              </a:spcBef>
              <a:buFont typeface="Questrial"/>
              <a:buNone/>
              <a:defRPr b="1" sz="1200"/>
            </a:lvl8pPr>
            <a:lvl9pPr indent="0" marL="2743200" rtl="0">
              <a:spcBef>
                <a:spcPts val="0"/>
              </a:spcBef>
              <a:buFont typeface="Questrial"/>
              <a:buNone/>
              <a:defRPr b="1" sz="1200"/>
            </a:lvl9pPr>
          </a:lstStyle>
          <a:p/>
        </p:txBody>
      </p:sp>
      <p:sp>
        <p:nvSpPr>
          <p:cNvPr id="195" name="Shape 195"/>
          <p:cNvSpPr txBox="1"/>
          <p:nvPr>
            <p:ph idx="2" type="body"/>
          </p:nvPr>
        </p:nvSpPr>
        <p:spPr>
          <a:xfrm>
            <a:off x="845938" y="2520197"/>
            <a:ext cx="2406600" cy="18230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100"/>
            </a:lvl1pPr>
            <a:lvl2pPr indent="0" marL="342900" rtl="0">
              <a:spcBef>
                <a:spcPts val="0"/>
              </a:spcBef>
              <a:buFont typeface="Questrial"/>
              <a:buNone/>
              <a:defRPr sz="900"/>
            </a:lvl2pPr>
            <a:lvl3pPr indent="0" marL="685800" rtl="0">
              <a:spcBef>
                <a:spcPts val="0"/>
              </a:spcBef>
              <a:buFont typeface="Questrial"/>
              <a:buNone/>
              <a:defRPr sz="800"/>
            </a:lvl3pPr>
            <a:lvl4pPr indent="0" marL="1028700" rtl="0">
              <a:spcBef>
                <a:spcPts val="0"/>
              </a:spcBef>
              <a:buFont typeface="Questrial"/>
              <a:buNone/>
              <a:defRPr sz="700"/>
            </a:lvl4pPr>
            <a:lvl5pPr indent="0" marL="1371600" rtl="0">
              <a:spcBef>
                <a:spcPts val="0"/>
              </a:spcBef>
              <a:buFont typeface="Questrial"/>
              <a:buNone/>
              <a:defRPr sz="700"/>
            </a:lvl5pPr>
            <a:lvl6pPr indent="0" marL="1714500" rtl="0">
              <a:spcBef>
                <a:spcPts val="0"/>
              </a:spcBef>
              <a:buFont typeface="Questrial"/>
              <a:buNone/>
              <a:defRPr sz="700"/>
            </a:lvl6pPr>
            <a:lvl7pPr indent="0" marL="2057400" rtl="0">
              <a:spcBef>
                <a:spcPts val="0"/>
              </a:spcBef>
              <a:buFont typeface="Questrial"/>
              <a:buNone/>
              <a:defRPr sz="700"/>
            </a:lvl7pPr>
            <a:lvl8pPr indent="0" marL="2400300" rtl="0">
              <a:spcBef>
                <a:spcPts val="0"/>
              </a:spcBef>
              <a:buFont typeface="Questrial"/>
              <a:buNone/>
              <a:defRPr sz="700"/>
            </a:lvl8pPr>
            <a:lvl9pPr indent="0" marL="2743200" rtl="0">
              <a:spcBef>
                <a:spcPts val="0"/>
              </a:spcBef>
              <a:buFont typeface="Questrial"/>
              <a:buNone/>
              <a:defRPr sz="700"/>
            </a:lvl9pPr>
          </a:lstStyle>
          <a:p/>
        </p:txBody>
      </p:sp>
      <p:sp>
        <p:nvSpPr>
          <p:cNvPr id="196" name="Shape 196"/>
          <p:cNvSpPr txBox="1"/>
          <p:nvPr>
            <p:ph idx="3" type="body"/>
          </p:nvPr>
        </p:nvSpPr>
        <p:spPr>
          <a:xfrm>
            <a:off x="3386074" y="2008226"/>
            <a:ext cx="2388300" cy="5141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="0" baseline="0" sz="1800" cap="none">
                <a:solidFill>
                  <a:schemeClr val="lt1"/>
                </a:solidFill>
              </a:defRPr>
            </a:lvl1pPr>
            <a:lvl2pPr indent="0" marL="342900" rtl="0">
              <a:spcBef>
                <a:spcPts val="0"/>
              </a:spcBef>
              <a:buFont typeface="Questrial"/>
              <a:buNone/>
              <a:defRPr b="1" sz="1500"/>
            </a:lvl2pPr>
            <a:lvl3pPr indent="0" marL="685800" rtl="0">
              <a:spcBef>
                <a:spcPts val="0"/>
              </a:spcBef>
              <a:buFont typeface="Questrial"/>
              <a:buNone/>
              <a:defRPr b="1" sz="1400"/>
            </a:lvl3pPr>
            <a:lvl4pPr indent="0" marL="1028700" rtl="0">
              <a:spcBef>
                <a:spcPts val="0"/>
              </a:spcBef>
              <a:buFont typeface="Questrial"/>
              <a:buNone/>
              <a:defRPr b="1" sz="1200"/>
            </a:lvl4pPr>
            <a:lvl5pPr indent="0" marL="1371600" rtl="0">
              <a:spcBef>
                <a:spcPts val="0"/>
              </a:spcBef>
              <a:buFont typeface="Questrial"/>
              <a:buNone/>
              <a:defRPr b="1" sz="1200"/>
            </a:lvl5pPr>
            <a:lvl6pPr indent="0" marL="1714500" rtl="0">
              <a:spcBef>
                <a:spcPts val="0"/>
              </a:spcBef>
              <a:buFont typeface="Questrial"/>
              <a:buNone/>
              <a:defRPr b="1" sz="1200"/>
            </a:lvl6pPr>
            <a:lvl7pPr indent="0" marL="2057400" rtl="0">
              <a:spcBef>
                <a:spcPts val="0"/>
              </a:spcBef>
              <a:buFont typeface="Questrial"/>
              <a:buNone/>
              <a:defRPr b="1" sz="1200"/>
            </a:lvl7pPr>
            <a:lvl8pPr indent="0" marL="2400300" rtl="0">
              <a:spcBef>
                <a:spcPts val="0"/>
              </a:spcBef>
              <a:buFont typeface="Questrial"/>
              <a:buNone/>
              <a:defRPr b="1" sz="1200"/>
            </a:lvl8pPr>
            <a:lvl9pPr indent="0" marL="2743200" rtl="0">
              <a:spcBef>
                <a:spcPts val="0"/>
              </a:spcBef>
              <a:buFont typeface="Questrial"/>
              <a:buNone/>
              <a:defRPr b="1" sz="1200"/>
            </a:lvl9pPr>
          </a:lstStyle>
          <a:p/>
        </p:txBody>
      </p:sp>
      <p:sp>
        <p:nvSpPr>
          <p:cNvPr id="197" name="Shape 197"/>
          <p:cNvSpPr txBox="1"/>
          <p:nvPr>
            <p:ph idx="4" type="body"/>
          </p:nvPr>
        </p:nvSpPr>
        <p:spPr>
          <a:xfrm>
            <a:off x="3378159" y="2522576"/>
            <a:ext cx="2397000" cy="18230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100"/>
            </a:lvl1pPr>
            <a:lvl2pPr indent="0" marL="342900" rtl="0">
              <a:spcBef>
                <a:spcPts val="0"/>
              </a:spcBef>
              <a:buFont typeface="Questrial"/>
              <a:buNone/>
              <a:defRPr sz="900"/>
            </a:lvl2pPr>
            <a:lvl3pPr indent="0" marL="685800" rtl="0">
              <a:spcBef>
                <a:spcPts val="0"/>
              </a:spcBef>
              <a:buFont typeface="Questrial"/>
              <a:buNone/>
              <a:defRPr sz="800"/>
            </a:lvl3pPr>
            <a:lvl4pPr indent="0" marL="1028700" rtl="0">
              <a:spcBef>
                <a:spcPts val="0"/>
              </a:spcBef>
              <a:buFont typeface="Questrial"/>
              <a:buNone/>
              <a:defRPr sz="700"/>
            </a:lvl4pPr>
            <a:lvl5pPr indent="0" marL="1371600" rtl="0">
              <a:spcBef>
                <a:spcPts val="0"/>
              </a:spcBef>
              <a:buFont typeface="Questrial"/>
              <a:buNone/>
              <a:defRPr sz="700"/>
            </a:lvl5pPr>
            <a:lvl6pPr indent="0" marL="1714500" rtl="0">
              <a:spcBef>
                <a:spcPts val="0"/>
              </a:spcBef>
              <a:buFont typeface="Questrial"/>
              <a:buNone/>
              <a:defRPr sz="700"/>
            </a:lvl6pPr>
            <a:lvl7pPr indent="0" marL="2057400" rtl="0">
              <a:spcBef>
                <a:spcPts val="0"/>
              </a:spcBef>
              <a:buFont typeface="Questrial"/>
              <a:buNone/>
              <a:defRPr sz="700"/>
            </a:lvl7pPr>
            <a:lvl8pPr indent="0" marL="2400300" rtl="0">
              <a:spcBef>
                <a:spcPts val="0"/>
              </a:spcBef>
              <a:buFont typeface="Questrial"/>
              <a:buNone/>
              <a:defRPr sz="700"/>
            </a:lvl8pPr>
            <a:lvl9pPr indent="0" marL="2743200" rtl="0">
              <a:spcBef>
                <a:spcPts val="0"/>
              </a:spcBef>
              <a:buFont typeface="Questrial"/>
              <a:buNone/>
              <a:defRPr sz="700"/>
            </a:lvl9pPr>
          </a:lstStyle>
          <a:p/>
        </p:txBody>
      </p:sp>
      <p:sp>
        <p:nvSpPr>
          <p:cNvPr id="198" name="Shape 198"/>
          <p:cNvSpPr txBox="1"/>
          <p:nvPr>
            <p:ph idx="5" type="body"/>
          </p:nvPr>
        </p:nvSpPr>
        <p:spPr>
          <a:xfrm>
            <a:off x="5889331" y="2005847"/>
            <a:ext cx="2396099" cy="5141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="0" baseline="0" sz="1800" cap="none">
                <a:solidFill>
                  <a:schemeClr val="lt1"/>
                </a:solidFill>
              </a:defRPr>
            </a:lvl1pPr>
            <a:lvl2pPr indent="0" marL="342900" rtl="0">
              <a:spcBef>
                <a:spcPts val="0"/>
              </a:spcBef>
              <a:buFont typeface="Questrial"/>
              <a:buNone/>
              <a:defRPr b="1" sz="1500"/>
            </a:lvl2pPr>
            <a:lvl3pPr indent="0" marL="685800" rtl="0">
              <a:spcBef>
                <a:spcPts val="0"/>
              </a:spcBef>
              <a:buFont typeface="Questrial"/>
              <a:buNone/>
              <a:defRPr b="1" sz="1400"/>
            </a:lvl3pPr>
            <a:lvl4pPr indent="0" marL="1028700" rtl="0">
              <a:spcBef>
                <a:spcPts val="0"/>
              </a:spcBef>
              <a:buFont typeface="Questrial"/>
              <a:buNone/>
              <a:defRPr b="1" sz="1200"/>
            </a:lvl4pPr>
            <a:lvl5pPr indent="0" marL="1371600" rtl="0">
              <a:spcBef>
                <a:spcPts val="0"/>
              </a:spcBef>
              <a:buFont typeface="Questrial"/>
              <a:buNone/>
              <a:defRPr b="1" sz="1200"/>
            </a:lvl5pPr>
            <a:lvl6pPr indent="0" marL="1714500" rtl="0">
              <a:spcBef>
                <a:spcPts val="0"/>
              </a:spcBef>
              <a:buFont typeface="Questrial"/>
              <a:buNone/>
              <a:defRPr b="1" sz="1200"/>
            </a:lvl6pPr>
            <a:lvl7pPr indent="0" marL="2057400" rtl="0">
              <a:spcBef>
                <a:spcPts val="0"/>
              </a:spcBef>
              <a:buFont typeface="Questrial"/>
              <a:buNone/>
              <a:defRPr b="1" sz="1200"/>
            </a:lvl7pPr>
            <a:lvl8pPr indent="0" marL="2400300" rtl="0">
              <a:spcBef>
                <a:spcPts val="0"/>
              </a:spcBef>
              <a:buFont typeface="Questrial"/>
              <a:buNone/>
              <a:defRPr b="1" sz="1200"/>
            </a:lvl8pPr>
            <a:lvl9pPr indent="0" marL="2743200" rtl="0">
              <a:spcBef>
                <a:spcPts val="0"/>
              </a:spcBef>
              <a:buFont typeface="Questrial"/>
              <a:buNone/>
              <a:defRPr b="1" sz="1200"/>
            </a:lvl9pPr>
          </a:lstStyle>
          <a:p/>
        </p:txBody>
      </p:sp>
      <p:sp>
        <p:nvSpPr>
          <p:cNvPr id="199" name="Shape 199"/>
          <p:cNvSpPr txBox="1"/>
          <p:nvPr>
            <p:ph idx="6" type="body"/>
          </p:nvPr>
        </p:nvSpPr>
        <p:spPr>
          <a:xfrm>
            <a:off x="5889331" y="2520197"/>
            <a:ext cx="2396099" cy="18230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100"/>
            </a:lvl1pPr>
            <a:lvl2pPr indent="0" marL="342900" rtl="0">
              <a:spcBef>
                <a:spcPts val="0"/>
              </a:spcBef>
              <a:buFont typeface="Questrial"/>
              <a:buNone/>
              <a:defRPr sz="900"/>
            </a:lvl2pPr>
            <a:lvl3pPr indent="0" marL="685800" rtl="0">
              <a:spcBef>
                <a:spcPts val="0"/>
              </a:spcBef>
              <a:buFont typeface="Questrial"/>
              <a:buNone/>
              <a:defRPr sz="800"/>
            </a:lvl3pPr>
            <a:lvl4pPr indent="0" marL="1028700" rtl="0">
              <a:spcBef>
                <a:spcPts val="0"/>
              </a:spcBef>
              <a:buFont typeface="Questrial"/>
              <a:buNone/>
              <a:defRPr sz="700"/>
            </a:lvl4pPr>
            <a:lvl5pPr indent="0" marL="1371600" rtl="0">
              <a:spcBef>
                <a:spcPts val="0"/>
              </a:spcBef>
              <a:buFont typeface="Questrial"/>
              <a:buNone/>
              <a:defRPr sz="700"/>
            </a:lvl5pPr>
            <a:lvl6pPr indent="0" marL="1714500" rtl="0">
              <a:spcBef>
                <a:spcPts val="0"/>
              </a:spcBef>
              <a:buFont typeface="Questrial"/>
              <a:buNone/>
              <a:defRPr sz="700"/>
            </a:lvl6pPr>
            <a:lvl7pPr indent="0" marL="2057400" rtl="0">
              <a:spcBef>
                <a:spcPts val="0"/>
              </a:spcBef>
              <a:buFont typeface="Questrial"/>
              <a:buNone/>
              <a:defRPr sz="700"/>
            </a:lvl7pPr>
            <a:lvl8pPr indent="0" marL="2400300" rtl="0">
              <a:spcBef>
                <a:spcPts val="0"/>
              </a:spcBef>
              <a:buFont typeface="Questrial"/>
              <a:buNone/>
              <a:defRPr sz="700"/>
            </a:lvl8pPr>
            <a:lvl9pPr indent="0" marL="2743200" rtl="0">
              <a:spcBef>
                <a:spcPts val="0"/>
              </a:spcBef>
              <a:buFont typeface="Questrial"/>
              <a:buNone/>
              <a:defRPr sz="700"/>
            </a:lvl9pPr>
          </a:lstStyle>
          <a:p/>
        </p:txBody>
      </p:sp>
      <p:sp>
        <p:nvSpPr>
          <p:cNvPr id="200" name="Shape 200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1" name="Shape 201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2" name="Shape 202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 Picture Column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856058" y="457200"/>
            <a:ext cx="7429500" cy="14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aseline="0" sz="270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856059" y="3303446"/>
            <a:ext cx="2396399" cy="4322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="0" baseline="0" sz="1500" cap="none">
                <a:solidFill>
                  <a:schemeClr val="lt1"/>
                </a:solidFill>
              </a:defRPr>
            </a:lvl1pPr>
            <a:lvl2pPr indent="0" marL="342900" rtl="0">
              <a:spcBef>
                <a:spcPts val="0"/>
              </a:spcBef>
              <a:buFont typeface="Questrial"/>
              <a:buNone/>
              <a:defRPr b="1" sz="1500"/>
            </a:lvl2pPr>
            <a:lvl3pPr indent="0" marL="685800" rtl="0">
              <a:spcBef>
                <a:spcPts val="0"/>
              </a:spcBef>
              <a:buFont typeface="Questrial"/>
              <a:buNone/>
              <a:defRPr b="1" sz="1400"/>
            </a:lvl3pPr>
            <a:lvl4pPr indent="0" marL="1028700" rtl="0">
              <a:spcBef>
                <a:spcPts val="0"/>
              </a:spcBef>
              <a:buFont typeface="Questrial"/>
              <a:buNone/>
              <a:defRPr b="1" sz="1200"/>
            </a:lvl4pPr>
            <a:lvl5pPr indent="0" marL="1371600" rtl="0">
              <a:spcBef>
                <a:spcPts val="0"/>
              </a:spcBef>
              <a:buFont typeface="Questrial"/>
              <a:buNone/>
              <a:defRPr b="1" sz="1200"/>
            </a:lvl5pPr>
            <a:lvl6pPr indent="0" marL="1714500" rtl="0">
              <a:spcBef>
                <a:spcPts val="0"/>
              </a:spcBef>
              <a:buFont typeface="Questrial"/>
              <a:buNone/>
              <a:defRPr b="1" sz="1200"/>
            </a:lvl6pPr>
            <a:lvl7pPr indent="0" marL="2057400" rtl="0">
              <a:spcBef>
                <a:spcPts val="0"/>
              </a:spcBef>
              <a:buFont typeface="Questrial"/>
              <a:buNone/>
              <a:defRPr b="1" sz="1200"/>
            </a:lvl7pPr>
            <a:lvl8pPr indent="0" marL="2400300" rtl="0">
              <a:spcBef>
                <a:spcPts val="0"/>
              </a:spcBef>
              <a:buFont typeface="Questrial"/>
              <a:buNone/>
              <a:defRPr b="1" sz="1200"/>
            </a:lvl8pPr>
            <a:lvl9pPr indent="0" marL="2743200" rtl="0">
              <a:spcBef>
                <a:spcPts val="0"/>
              </a:spcBef>
              <a:buFont typeface="Questrial"/>
              <a:buNone/>
              <a:defRPr b="1" sz="1200"/>
            </a:lvl9pPr>
          </a:lstStyle>
          <a:p/>
        </p:txBody>
      </p:sp>
      <p:sp>
        <p:nvSpPr>
          <p:cNvPr id="206" name="Shape 206"/>
          <p:cNvSpPr/>
          <p:nvPr>
            <p:ph idx="2" type="pic"/>
          </p:nvPr>
        </p:nvSpPr>
        <p:spPr>
          <a:xfrm>
            <a:off x="856059" y="2000248"/>
            <a:ext cx="2396399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68575" lIns="68575" rIns="68575" tIns="68575"/>
          <a:lstStyle>
            <a:lvl1pPr indent="0" marL="0" marR="0" rtl="0" algn="r">
              <a:spcBef>
                <a:spcPts val="0"/>
              </a:spcBef>
              <a:buClr>
                <a:schemeClr val="lt1"/>
              </a:buClr>
              <a:buSzPct val="73333"/>
              <a:buFont typeface="Questrial"/>
              <a:buNone/>
              <a:defRPr b="0" baseline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7" name="Shape 207"/>
          <p:cNvSpPr txBox="1"/>
          <p:nvPr>
            <p:ph idx="3" type="body"/>
          </p:nvPr>
        </p:nvSpPr>
        <p:spPr>
          <a:xfrm>
            <a:off x="856059" y="3735643"/>
            <a:ext cx="2396399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100"/>
            </a:lvl1pPr>
            <a:lvl2pPr indent="0" marL="342900" rtl="0">
              <a:spcBef>
                <a:spcPts val="0"/>
              </a:spcBef>
              <a:buFont typeface="Questrial"/>
              <a:buNone/>
              <a:defRPr sz="900"/>
            </a:lvl2pPr>
            <a:lvl3pPr indent="0" marL="685800" rtl="0">
              <a:spcBef>
                <a:spcPts val="0"/>
              </a:spcBef>
              <a:buFont typeface="Questrial"/>
              <a:buNone/>
              <a:defRPr sz="800"/>
            </a:lvl3pPr>
            <a:lvl4pPr indent="0" marL="1028700" rtl="0">
              <a:spcBef>
                <a:spcPts val="0"/>
              </a:spcBef>
              <a:buFont typeface="Questrial"/>
              <a:buNone/>
              <a:defRPr sz="700"/>
            </a:lvl4pPr>
            <a:lvl5pPr indent="0" marL="1371600" rtl="0">
              <a:spcBef>
                <a:spcPts val="0"/>
              </a:spcBef>
              <a:buFont typeface="Questrial"/>
              <a:buNone/>
              <a:defRPr sz="700"/>
            </a:lvl5pPr>
            <a:lvl6pPr indent="0" marL="1714500" rtl="0">
              <a:spcBef>
                <a:spcPts val="0"/>
              </a:spcBef>
              <a:buFont typeface="Questrial"/>
              <a:buNone/>
              <a:defRPr sz="700"/>
            </a:lvl6pPr>
            <a:lvl7pPr indent="0" marL="2057400" rtl="0">
              <a:spcBef>
                <a:spcPts val="0"/>
              </a:spcBef>
              <a:buFont typeface="Questrial"/>
              <a:buNone/>
              <a:defRPr sz="700"/>
            </a:lvl7pPr>
            <a:lvl8pPr indent="0" marL="2400300" rtl="0">
              <a:spcBef>
                <a:spcPts val="0"/>
              </a:spcBef>
              <a:buFont typeface="Questrial"/>
              <a:buNone/>
              <a:defRPr sz="700"/>
            </a:lvl8pPr>
            <a:lvl9pPr indent="0" marL="2743200" rtl="0">
              <a:spcBef>
                <a:spcPts val="0"/>
              </a:spcBef>
              <a:buFont typeface="Questrial"/>
              <a:buNone/>
              <a:defRPr sz="700"/>
            </a:lvl9pPr>
          </a:lstStyle>
          <a:p/>
        </p:txBody>
      </p:sp>
      <p:sp>
        <p:nvSpPr>
          <p:cNvPr id="208" name="Shape 208"/>
          <p:cNvSpPr txBox="1"/>
          <p:nvPr>
            <p:ph idx="4" type="body"/>
          </p:nvPr>
        </p:nvSpPr>
        <p:spPr>
          <a:xfrm>
            <a:off x="3366789" y="3303446"/>
            <a:ext cx="2400300" cy="4322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="0" baseline="0" sz="1500" cap="none">
                <a:solidFill>
                  <a:schemeClr val="lt1"/>
                </a:solidFill>
              </a:defRPr>
            </a:lvl1pPr>
            <a:lvl2pPr indent="0" marL="342900" rtl="0">
              <a:spcBef>
                <a:spcPts val="0"/>
              </a:spcBef>
              <a:buFont typeface="Questrial"/>
              <a:buNone/>
              <a:defRPr b="1" sz="1500"/>
            </a:lvl2pPr>
            <a:lvl3pPr indent="0" marL="685800" rtl="0">
              <a:spcBef>
                <a:spcPts val="0"/>
              </a:spcBef>
              <a:buFont typeface="Questrial"/>
              <a:buNone/>
              <a:defRPr b="1" sz="1400"/>
            </a:lvl3pPr>
            <a:lvl4pPr indent="0" marL="1028700" rtl="0">
              <a:spcBef>
                <a:spcPts val="0"/>
              </a:spcBef>
              <a:buFont typeface="Questrial"/>
              <a:buNone/>
              <a:defRPr b="1" sz="1200"/>
            </a:lvl4pPr>
            <a:lvl5pPr indent="0" marL="1371600" rtl="0">
              <a:spcBef>
                <a:spcPts val="0"/>
              </a:spcBef>
              <a:buFont typeface="Questrial"/>
              <a:buNone/>
              <a:defRPr b="1" sz="1200"/>
            </a:lvl5pPr>
            <a:lvl6pPr indent="0" marL="1714500" rtl="0">
              <a:spcBef>
                <a:spcPts val="0"/>
              </a:spcBef>
              <a:buFont typeface="Questrial"/>
              <a:buNone/>
              <a:defRPr b="1" sz="1200"/>
            </a:lvl6pPr>
            <a:lvl7pPr indent="0" marL="2057400" rtl="0">
              <a:spcBef>
                <a:spcPts val="0"/>
              </a:spcBef>
              <a:buFont typeface="Questrial"/>
              <a:buNone/>
              <a:defRPr b="1" sz="1200"/>
            </a:lvl7pPr>
            <a:lvl8pPr indent="0" marL="2400300" rtl="0">
              <a:spcBef>
                <a:spcPts val="0"/>
              </a:spcBef>
              <a:buFont typeface="Questrial"/>
              <a:buNone/>
              <a:defRPr b="1" sz="1200"/>
            </a:lvl8pPr>
            <a:lvl9pPr indent="0" marL="2743200" rtl="0">
              <a:spcBef>
                <a:spcPts val="0"/>
              </a:spcBef>
              <a:buFont typeface="Questrial"/>
              <a:buNone/>
              <a:defRPr b="1" sz="1200"/>
            </a:lvl9pPr>
          </a:lstStyle>
          <a:p/>
        </p:txBody>
      </p:sp>
      <p:sp>
        <p:nvSpPr>
          <p:cNvPr id="209" name="Shape 209"/>
          <p:cNvSpPr/>
          <p:nvPr>
            <p:ph idx="5" type="pic"/>
          </p:nvPr>
        </p:nvSpPr>
        <p:spPr>
          <a:xfrm>
            <a:off x="3366789" y="2000248"/>
            <a:ext cx="2399100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68575" lIns="68575" rIns="68575" tIns="68575"/>
          <a:lstStyle>
            <a:lvl1pPr indent="0" marL="0" marR="0" rtl="0" algn="r">
              <a:spcBef>
                <a:spcPts val="0"/>
              </a:spcBef>
              <a:buClr>
                <a:schemeClr val="lt1"/>
              </a:buClr>
              <a:buSzPct val="73333"/>
              <a:buFont typeface="Questrial"/>
              <a:buNone/>
              <a:defRPr b="0" baseline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0" name="Shape 210"/>
          <p:cNvSpPr txBox="1"/>
          <p:nvPr>
            <p:ph idx="6" type="body"/>
          </p:nvPr>
        </p:nvSpPr>
        <p:spPr>
          <a:xfrm>
            <a:off x="3365694" y="3735642"/>
            <a:ext cx="2400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100"/>
            </a:lvl1pPr>
            <a:lvl2pPr indent="0" marL="342900" rtl="0">
              <a:spcBef>
                <a:spcPts val="0"/>
              </a:spcBef>
              <a:buFont typeface="Questrial"/>
              <a:buNone/>
              <a:defRPr sz="900"/>
            </a:lvl2pPr>
            <a:lvl3pPr indent="0" marL="685800" rtl="0">
              <a:spcBef>
                <a:spcPts val="0"/>
              </a:spcBef>
              <a:buFont typeface="Questrial"/>
              <a:buNone/>
              <a:defRPr sz="800"/>
            </a:lvl3pPr>
            <a:lvl4pPr indent="0" marL="1028700" rtl="0">
              <a:spcBef>
                <a:spcPts val="0"/>
              </a:spcBef>
              <a:buFont typeface="Questrial"/>
              <a:buNone/>
              <a:defRPr sz="700"/>
            </a:lvl4pPr>
            <a:lvl5pPr indent="0" marL="1371600" rtl="0">
              <a:spcBef>
                <a:spcPts val="0"/>
              </a:spcBef>
              <a:buFont typeface="Questrial"/>
              <a:buNone/>
              <a:defRPr sz="700"/>
            </a:lvl5pPr>
            <a:lvl6pPr indent="0" marL="1714500" rtl="0">
              <a:spcBef>
                <a:spcPts val="0"/>
              </a:spcBef>
              <a:buFont typeface="Questrial"/>
              <a:buNone/>
              <a:defRPr sz="700"/>
            </a:lvl6pPr>
            <a:lvl7pPr indent="0" marL="2057400" rtl="0">
              <a:spcBef>
                <a:spcPts val="0"/>
              </a:spcBef>
              <a:buFont typeface="Questrial"/>
              <a:buNone/>
              <a:defRPr sz="700"/>
            </a:lvl7pPr>
            <a:lvl8pPr indent="0" marL="2400300" rtl="0">
              <a:spcBef>
                <a:spcPts val="0"/>
              </a:spcBef>
              <a:buFont typeface="Questrial"/>
              <a:buNone/>
              <a:defRPr sz="700"/>
            </a:lvl8pPr>
            <a:lvl9pPr indent="0" marL="2743200" rtl="0">
              <a:spcBef>
                <a:spcPts val="0"/>
              </a:spcBef>
              <a:buFont typeface="Questrial"/>
              <a:buNone/>
              <a:defRPr sz="700"/>
            </a:lvl9pPr>
          </a:lstStyle>
          <a:p/>
        </p:txBody>
      </p:sp>
      <p:sp>
        <p:nvSpPr>
          <p:cNvPr id="211" name="Shape 211"/>
          <p:cNvSpPr txBox="1"/>
          <p:nvPr>
            <p:ph idx="7" type="body"/>
          </p:nvPr>
        </p:nvSpPr>
        <p:spPr>
          <a:xfrm>
            <a:off x="5889425" y="3303446"/>
            <a:ext cx="2393099" cy="4322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="0" baseline="0" sz="1500" cap="none">
                <a:solidFill>
                  <a:schemeClr val="lt1"/>
                </a:solidFill>
              </a:defRPr>
            </a:lvl1pPr>
            <a:lvl2pPr indent="0" marL="342900" rtl="0">
              <a:spcBef>
                <a:spcPts val="0"/>
              </a:spcBef>
              <a:buFont typeface="Questrial"/>
              <a:buNone/>
              <a:defRPr b="1" sz="1500"/>
            </a:lvl2pPr>
            <a:lvl3pPr indent="0" marL="685800" rtl="0">
              <a:spcBef>
                <a:spcPts val="0"/>
              </a:spcBef>
              <a:buFont typeface="Questrial"/>
              <a:buNone/>
              <a:defRPr b="1" sz="1400"/>
            </a:lvl3pPr>
            <a:lvl4pPr indent="0" marL="1028700" rtl="0">
              <a:spcBef>
                <a:spcPts val="0"/>
              </a:spcBef>
              <a:buFont typeface="Questrial"/>
              <a:buNone/>
              <a:defRPr b="1" sz="1200"/>
            </a:lvl4pPr>
            <a:lvl5pPr indent="0" marL="1371600" rtl="0">
              <a:spcBef>
                <a:spcPts val="0"/>
              </a:spcBef>
              <a:buFont typeface="Questrial"/>
              <a:buNone/>
              <a:defRPr b="1" sz="1200"/>
            </a:lvl5pPr>
            <a:lvl6pPr indent="0" marL="1714500" rtl="0">
              <a:spcBef>
                <a:spcPts val="0"/>
              </a:spcBef>
              <a:buFont typeface="Questrial"/>
              <a:buNone/>
              <a:defRPr b="1" sz="1200"/>
            </a:lvl6pPr>
            <a:lvl7pPr indent="0" marL="2057400" rtl="0">
              <a:spcBef>
                <a:spcPts val="0"/>
              </a:spcBef>
              <a:buFont typeface="Questrial"/>
              <a:buNone/>
              <a:defRPr b="1" sz="1200"/>
            </a:lvl7pPr>
            <a:lvl8pPr indent="0" marL="2400300" rtl="0">
              <a:spcBef>
                <a:spcPts val="0"/>
              </a:spcBef>
              <a:buFont typeface="Questrial"/>
              <a:buNone/>
              <a:defRPr b="1" sz="1200"/>
            </a:lvl8pPr>
            <a:lvl9pPr indent="0" marL="2743200" rtl="0">
              <a:spcBef>
                <a:spcPts val="0"/>
              </a:spcBef>
              <a:buFont typeface="Questrial"/>
              <a:buNone/>
              <a:defRPr b="1" sz="1200"/>
            </a:lvl9pPr>
          </a:lstStyle>
          <a:p/>
        </p:txBody>
      </p:sp>
      <p:sp>
        <p:nvSpPr>
          <p:cNvPr id="212" name="Shape 212"/>
          <p:cNvSpPr/>
          <p:nvPr>
            <p:ph idx="8" type="pic"/>
          </p:nvPr>
        </p:nvSpPr>
        <p:spPr>
          <a:xfrm>
            <a:off x="5889331" y="2000248"/>
            <a:ext cx="2396099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68575" lIns="68575" rIns="68575" tIns="68575"/>
          <a:lstStyle>
            <a:lvl1pPr indent="0" marL="0" marR="0" rtl="0" algn="r">
              <a:spcBef>
                <a:spcPts val="0"/>
              </a:spcBef>
              <a:buClr>
                <a:schemeClr val="lt1"/>
              </a:buClr>
              <a:buSzPct val="73333"/>
              <a:buFont typeface="Questrial"/>
              <a:buNone/>
              <a:defRPr b="0" baseline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3" name="Shape 213"/>
          <p:cNvSpPr txBox="1"/>
          <p:nvPr>
            <p:ph idx="9" type="body"/>
          </p:nvPr>
        </p:nvSpPr>
        <p:spPr>
          <a:xfrm>
            <a:off x="5889331" y="3735640"/>
            <a:ext cx="23960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100"/>
            </a:lvl1pPr>
            <a:lvl2pPr indent="0" marL="342900" rtl="0">
              <a:spcBef>
                <a:spcPts val="0"/>
              </a:spcBef>
              <a:buFont typeface="Questrial"/>
              <a:buNone/>
              <a:defRPr sz="900"/>
            </a:lvl2pPr>
            <a:lvl3pPr indent="0" marL="685800" rtl="0">
              <a:spcBef>
                <a:spcPts val="0"/>
              </a:spcBef>
              <a:buFont typeface="Questrial"/>
              <a:buNone/>
              <a:defRPr sz="800"/>
            </a:lvl3pPr>
            <a:lvl4pPr indent="0" marL="1028700" rtl="0">
              <a:spcBef>
                <a:spcPts val="0"/>
              </a:spcBef>
              <a:buFont typeface="Questrial"/>
              <a:buNone/>
              <a:defRPr sz="700"/>
            </a:lvl4pPr>
            <a:lvl5pPr indent="0" marL="1371600" rtl="0">
              <a:spcBef>
                <a:spcPts val="0"/>
              </a:spcBef>
              <a:buFont typeface="Questrial"/>
              <a:buNone/>
              <a:defRPr sz="700"/>
            </a:lvl5pPr>
            <a:lvl6pPr indent="0" marL="1714500" rtl="0">
              <a:spcBef>
                <a:spcPts val="0"/>
              </a:spcBef>
              <a:buFont typeface="Questrial"/>
              <a:buNone/>
              <a:defRPr sz="700"/>
            </a:lvl6pPr>
            <a:lvl7pPr indent="0" marL="2057400" rtl="0">
              <a:spcBef>
                <a:spcPts val="0"/>
              </a:spcBef>
              <a:buFont typeface="Questrial"/>
              <a:buNone/>
              <a:defRPr sz="700"/>
            </a:lvl7pPr>
            <a:lvl8pPr indent="0" marL="2400300" rtl="0">
              <a:spcBef>
                <a:spcPts val="0"/>
              </a:spcBef>
              <a:buFont typeface="Questrial"/>
              <a:buNone/>
              <a:defRPr sz="700"/>
            </a:lvl8pPr>
            <a:lvl9pPr indent="0" marL="2743200" rtl="0">
              <a:spcBef>
                <a:spcPts val="0"/>
              </a:spcBef>
              <a:buFont typeface="Questrial"/>
              <a:buNone/>
              <a:defRPr sz="700"/>
            </a:lvl9pPr>
          </a:lstStyle>
          <a:p/>
        </p:txBody>
      </p:sp>
      <p:sp>
        <p:nvSpPr>
          <p:cNvPr id="214" name="Shape 214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5" name="Shape 215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aseline="0" sz="270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 rot="5400000">
            <a:off x="3242707" y="-699534"/>
            <a:ext cx="2656199" cy="74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marL="177800" rtl="0" algn="l">
              <a:lnSpc>
                <a:spcPct val="120000"/>
              </a:lnSpc>
              <a:spcBef>
                <a:spcPts val="8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marL="5207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5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marL="8636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76200" marL="12065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76200" marL="15494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88900" marL="18923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88900" marL="22352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88900" marL="25781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88900" marL="29210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0" name="Shape 220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1" name="Shape 221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2" name="Shape 222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 rot="5400000">
            <a:off x="5590507" y="1648349"/>
            <a:ext cx="3886200" cy="1503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aseline="0" sz="270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 rot="5400000">
            <a:off x="1818749" y="-505350"/>
            <a:ext cx="3886200" cy="5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marL="177800" rtl="0" algn="l">
              <a:lnSpc>
                <a:spcPct val="120000"/>
              </a:lnSpc>
              <a:spcBef>
                <a:spcPts val="8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marL="5207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5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marL="8636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76200" marL="12065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76200" marL="15494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88900" marL="18923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88900" marL="22352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88900" marL="25781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88900" marL="29210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6" name="Shape 226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7" name="Shape 227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8" name="Shape 228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Shape 230"/>
          <p:cNvGrpSpPr/>
          <p:nvPr/>
        </p:nvGrpSpPr>
        <p:grpSpPr>
          <a:xfrm>
            <a:off x="0" y="3903669"/>
            <a:ext cx="9144000" cy="1239924"/>
            <a:chOff x="0" y="3903669"/>
            <a:chExt cx="9144000" cy="1239924"/>
          </a:xfrm>
        </p:grpSpPr>
        <p:sp>
          <p:nvSpPr>
            <p:cNvPr id="231" name="Shape 231"/>
            <p:cNvSpPr/>
            <p:nvPr/>
          </p:nvSpPr>
          <p:spPr>
            <a:xfrm>
              <a:off x="8154895" y="3903669"/>
              <a:ext cx="989099" cy="987899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 flipH="1">
              <a:off x="6181162" y="3903669"/>
              <a:ext cx="989099" cy="987899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7170274" y="3903669"/>
              <a:ext cx="989099" cy="9878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 rot="10800000">
              <a:off x="8154757" y="3903682"/>
              <a:ext cx="989099" cy="987899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0" y="4891594"/>
              <a:ext cx="9144000" cy="2519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Shape 236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anchorCtr="0" anchor="ctr" bIns="68575" lIns="68575" rIns="68575" tIns="6857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</p:spPr>
        <p:txBody>
          <a:bodyPr anchorCtr="0" anchor="t" bIns="68575" lIns="68575" rIns="68575" tIns="6857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8" name="Shape 238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34275" lIns="68575" rIns="68575" tIns="3427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aseline="0" sz="270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marL="177800" rtl="0" algn="l">
              <a:lnSpc>
                <a:spcPct val="120000"/>
              </a:lnSpc>
              <a:spcBef>
                <a:spcPts val="8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marL="5207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5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marL="8636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76200" marL="12065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76200" marL="15494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88900" marL="18923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88900" marL="22352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88900" marL="25781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88900" marL="29210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aseline="0" sz="270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856057" y="1687114"/>
            <a:ext cx="3658799" cy="26561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marL="177800" rtl="0" algn="l">
              <a:lnSpc>
                <a:spcPct val="120000"/>
              </a:lnSpc>
              <a:spcBef>
                <a:spcPts val="8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marL="5207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5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marL="8636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76200" marL="12065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76200" marL="15494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88900" marL="18923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88900" marL="22352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88900" marL="25781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88900" marL="29210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2" type="body"/>
          </p:nvPr>
        </p:nvSpPr>
        <p:spPr>
          <a:xfrm>
            <a:off x="4629150" y="1687114"/>
            <a:ext cx="3656399" cy="26561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marL="177800" rtl="0" algn="l">
              <a:lnSpc>
                <a:spcPct val="120000"/>
              </a:lnSpc>
              <a:spcBef>
                <a:spcPts val="8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marL="5207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5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marL="8636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76200" marL="12065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76200" marL="15494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88900" marL="18923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88900" marL="22352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88900" marL="25781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88900" marL="29210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856058" y="1064419"/>
            <a:ext cx="7429500" cy="21395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rtl="0">
              <a:spcBef>
                <a:spcPts val="0"/>
              </a:spcBef>
              <a:defRPr sz="27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856058" y="3318271"/>
            <a:ext cx="7429500" cy="10310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Clr>
                <a:schemeClr val="lt1"/>
              </a:buClr>
              <a:buFont typeface="Questrial"/>
              <a:buNone/>
              <a:defRPr baseline="0" sz="1400" cap="none">
                <a:solidFill>
                  <a:schemeClr val="lt1"/>
                </a:solidFill>
              </a:defRPr>
            </a:lvl1pPr>
            <a:lvl2pPr indent="0" marL="342900" rtl="0"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1400">
                <a:solidFill>
                  <a:schemeClr val="lt1"/>
                </a:solidFill>
              </a:defRPr>
            </a:lvl2pPr>
            <a:lvl3pPr indent="0" marL="685800" rtl="0"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1400">
                <a:solidFill>
                  <a:schemeClr val="lt1"/>
                </a:solidFill>
              </a:defRPr>
            </a:lvl3pPr>
            <a:lvl4pPr indent="0" marL="1028700" rtl="0"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1200">
                <a:solidFill>
                  <a:schemeClr val="lt1"/>
                </a:solidFill>
              </a:defRPr>
            </a:lvl4pPr>
            <a:lvl5pPr indent="0" marL="1371600" rtl="0"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1200">
                <a:solidFill>
                  <a:schemeClr val="lt1"/>
                </a:solidFill>
              </a:defRPr>
            </a:lvl5pPr>
            <a:lvl6pPr indent="0" marL="1714500" rtl="0"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1200">
                <a:solidFill>
                  <a:schemeClr val="lt1"/>
                </a:solidFill>
              </a:defRPr>
            </a:lvl6pPr>
            <a:lvl7pPr indent="0" marL="2057400" rtl="0"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1200">
                <a:solidFill>
                  <a:schemeClr val="lt1"/>
                </a:solidFill>
              </a:defRPr>
            </a:lvl7pPr>
            <a:lvl8pPr indent="0" marL="2400300" rtl="0"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1200">
                <a:solidFill>
                  <a:schemeClr val="lt1"/>
                </a:solidFill>
              </a:defRPr>
            </a:lvl8pPr>
            <a:lvl9pPr indent="0" marL="2743200" rtl="0"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1" name="Shape 131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856058" y="464344"/>
            <a:ext cx="7429500" cy="11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aseline="0" sz="270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1027514" y="1687114"/>
            <a:ext cx="3487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="0" baseline="0" sz="1800" cap="none">
                <a:solidFill>
                  <a:schemeClr val="lt1"/>
                </a:solidFill>
              </a:defRPr>
            </a:lvl1pPr>
            <a:lvl2pPr indent="0" marL="342900" rtl="0">
              <a:spcBef>
                <a:spcPts val="0"/>
              </a:spcBef>
              <a:buFont typeface="Questrial"/>
              <a:buNone/>
              <a:defRPr b="1" sz="1500"/>
            </a:lvl2pPr>
            <a:lvl3pPr indent="0" marL="685800" rtl="0">
              <a:spcBef>
                <a:spcPts val="0"/>
              </a:spcBef>
              <a:buFont typeface="Questrial"/>
              <a:buNone/>
              <a:defRPr b="1" sz="1400"/>
            </a:lvl3pPr>
            <a:lvl4pPr indent="0" marL="1028700" rtl="0">
              <a:spcBef>
                <a:spcPts val="0"/>
              </a:spcBef>
              <a:buFont typeface="Questrial"/>
              <a:buNone/>
              <a:defRPr b="1" sz="1200"/>
            </a:lvl4pPr>
            <a:lvl5pPr indent="0" marL="1371600" rtl="0">
              <a:spcBef>
                <a:spcPts val="0"/>
              </a:spcBef>
              <a:buFont typeface="Questrial"/>
              <a:buNone/>
              <a:defRPr b="1" sz="1200"/>
            </a:lvl5pPr>
            <a:lvl6pPr indent="0" marL="1714500" rtl="0">
              <a:spcBef>
                <a:spcPts val="0"/>
              </a:spcBef>
              <a:buFont typeface="Questrial"/>
              <a:buNone/>
              <a:defRPr b="1" sz="1200"/>
            </a:lvl6pPr>
            <a:lvl7pPr indent="0" marL="2057400" rtl="0">
              <a:spcBef>
                <a:spcPts val="0"/>
              </a:spcBef>
              <a:buFont typeface="Questrial"/>
              <a:buNone/>
              <a:defRPr b="1" sz="1200"/>
            </a:lvl7pPr>
            <a:lvl8pPr indent="0" marL="2400300" rtl="0">
              <a:spcBef>
                <a:spcPts val="0"/>
              </a:spcBef>
              <a:buFont typeface="Questrial"/>
              <a:buNone/>
              <a:defRPr b="1" sz="1200"/>
            </a:lvl8pPr>
            <a:lvl9pPr indent="0" marL="2743200" rtl="0">
              <a:spcBef>
                <a:spcPts val="0"/>
              </a:spcBef>
              <a:buFont typeface="Questrial"/>
              <a:buNone/>
              <a:defRPr b="1" sz="1200"/>
            </a:lvl9pPr>
          </a:lstStyle>
          <a:p/>
        </p:txBody>
      </p:sp>
      <p:sp>
        <p:nvSpPr>
          <p:cNvPr id="135" name="Shape 135"/>
          <p:cNvSpPr txBox="1"/>
          <p:nvPr>
            <p:ph idx="2" type="body"/>
          </p:nvPr>
        </p:nvSpPr>
        <p:spPr>
          <a:xfrm>
            <a:off x="856057" y="2305047"/>
            <a:ext cx="3658799" cy="20384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marL="177800" rtl="0" algn="l">
              <a:lnSpc>
                <a:spcPct val="120000"/>
              </a:lnSpc>
              <a:spcBef>
                <a:spcPts val="8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marL="5207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5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marL="8636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76200" marL="12065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76200" marL="15494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88900" marL="18923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88900" marL="22352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88900" marL="25781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88900" marL="29210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3" type="body"/>
          </p:nvPr>
        </p:nvSpPr>
        <p:spPr>
          <a:xfrm>
            <a:off x="4800605" y="1687113"/>
            <a:ext cx="34851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="0" baseline="0" sz="1800" cap="none">
                <a:solidFill>
                  <a:schemeClr val="lt1"/>
                </a:solidFill>
              </a:defRPr>
            </a:lvl1pPr>
            <a:lvl2pPr indent="0" marL="342900" rtl="0">
              <a:spcBef>
                <a:spcPts val="0"/>
              </a:spcBef>
              <a:buFont typeface="Questrial"/>
              <a:buNone/>
              <a:defRPr b="1" sz="1500"/>
            </a:lvl2pPr>
            <a:lvl3pPr indent="0" marL="685800" rtl="0">
              <a:spcBef>
                <a:spcPts val="0"/>
              </a:spcBef>
              <a:buFont typeface="Questrial"/>
              <a:buNone/>
              <a:defRPr b="1" sz="1400"/>
            </a:lvl3pPr>
            <a:lvl4pPr indent="0" marL="1028700" rtl="0">
              <a:spcBef>
                <a:spcPts val="0"/>
              </a:spcBef>
              <a:buFont typeface="Questrial"/>
              <a:buNone/>
              <a:defRPr b="1" sz="1200"/>
            </a:lvl4pPr>
            <a:lvl5pPr indent="0" marL="1371600" rtl="0">
              <a:spcBef>
                <a:spcPts val="0"/>
              </a:spcBef>
              <a:buFont typeface="Questrial"/>
              <a:buNone/>
              <a:defRPr b="1" sz="1200"/>
            </a:lvl5pPr>
            <a:lvl6pPr indent="0" marL="1714500" rtl="0">
              <a:spcBef>
                <a:spcPts val="0"/>
              </a:spcBef>
              <a:buFont typeface="Questrial"/>
              <a:buNone/>
              <a:defRPr b="1" sz="1200"/>
            </a:lvl6pPr>
            <a:lvl7pPr indent="0" marL="2057400" rtl="0">
              <a:spcBef>
                <a:spcPts val="0"/>
              </a:spcBef>
              <a:buFont typeface="Questrial"/>
              <a:buNone/>
              <a:defRPr b="1" sz="1200"/>
            </a:lvl7pPr>
            <a:lvl8pPr indent="0" marL="2400300" rtl="0">
              <a:spcBef>
                <a:spcPts val="0"/>
              </a:spcBef>
              <a:buFont typeface="Questrial"/>
              <a:buNone/>
              <a:defRPr b="1" sz="1200"/>
            </a:lvl8pPr>
            <a:lvl9pPr indent="0" marL="2743200" rtl="0">
              <a:spcBef>
                <a:spcPts val="0"/>
              </a:spcBef>
              <a:buFont typeface="Questrial"/>
              <a:buNone/>
              <a:defRPr b="1" sz="1200"/>
            </a:lvl9pPr>
          </a:lstStyle>
          <a:p/>
        </p:txBody>
      </p:sp>
      <p:sp>
        <p:nvSpPr>
          <p:cNvPr id="137" name="Shape 137"/>
          <p:cNvSpPr txBox="1"/>
          <p:nvPr>
            <p:ph idx="4" type="body"/>
          </p:nvPr>
        </p:nvSpPr>
        <p:spPr>
          <a:xfrm>
            <a:off x="4629150" y="2305047"/>
            <a:ext cx="3656399" cy="20384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marL="177800" rtl="0" algn="l">
              <a:lnSpc>
                <a:spcPct val="120000"/>
              </a:lnSpc>
              <a:spcBef>
                <a:spcPts val="8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marL="5207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5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marL="8636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76200" marL="12065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76200" marL="15494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88900" marL="18923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88900" marL="22352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88900" marL="25781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88900" marL="29210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baseline="0" sz="270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43" name="Shape 143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5" name="Shape 145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860028" y="457200"/>
            <a:ext cx="2891999" cy="12299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rtl="0">
              <a:spcBef>
                <a:spcPts val="0"/>
              </a:spcBef>
              <a:defRPr sz="24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3867150" y="444499"/>
            <a:ext cx="4418400" cy="38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-38100" marL="177800" rtl="0" algn="l">
              <a:lnSpc>
                <a:spcPct val="120000"/>
              </a:lnSpc>
              <a:spcBef>
                <a:spcPts val="800"/>
              </a:spcBef>
              <a:buClr>
                <a:schemeClr val="lt1"/>
              </a:buClr>
              <a:buFont typeface="Arial"/>
              <a:buChar char="•"/>
              <a:defRPr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marL="5207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5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marL="8636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76200" marL="12065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76200" marL="15494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2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88900" marL="18923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88900" marL="22352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88900" marL="25781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88900" marL="292100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Font typeface="Arial"/>
              <a:buChar char="•"/>
              <a:defRPr sz="11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3" name="Shape 153"/>
          <p:cNvSpPr txBox="1"/>
          <p:nvPr>
            <p:ph idx="2" type="body"/>
          </p:nvPr>
        </p:nvSpPr>
        <p:spPr>
          <a:xfrm>
            <a:off x="860028" y="1687114"/>
            <a:ext cx="2891999" cy="26561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200"/>
            </a:lvl1pPr>
            <a:lvl2pPr indent="0" marL="342900" rtl="0">
              <a:spcBef>
                <a:spcPts val="0"/>
              </a:spcBef>
              <a:buFont typeface="Questrial"/>
              <a:buNone/>
              <a:defRPr sz="1100"/>
            </a:lvl2pPr>
            <a:lvl3pPr indent="0" marL="685800" rtl="0">
              <a:spcBef>
                <a:spcPts val="0"/>
              </a:spcBef>
              <a:buFont typeface="Questrial"/>
              <a:buNone/>
              <a:defRPr sz="900"/>
            </a:lvl3pPr>
            <a:lvl4pPr indent="0" marL="1028700" rtl="0">
              <a:spcBef>
                <a:spcPts val="0"/>
              </a:spcBef>
              <a:buFont typeface="Questrial"/>
              <a:buNone/>
              <a:defRPr sz="800"/>
            </a:lvl4pPr>
            <a:lvl5pPr indent="0" marL="1371600" rtl="0">
              <a:spcBef>
                <a:spcPts val="0"/>
              </a:spcBef>
              <a:buFont typeface="Questrial"/>
              <a:buNone/>
              <a:defRPr sz="800"/>
            </a:lvl5pPr>
            <a:lvl6pPr indent="0" marL="1714500" rtl="0">
              <a:spcBef>
                <a:spcPts val="0"/>
              </a:spcBef>
              <a:buFont typeface="Questrial"/>
              <a:buNone/>
              <a:defRPr sz="800"/>
            </a:lvl6pPr>
            <a:lvl7pPr indent="0" marL="2057400" rtl="0">
              <a:spcBef>
                <a:spcPts val="0"/>
              </a:spcBef>
              <a:buFont typeface="Questrial"/>
              <a:buNone/>
              <a:defRPr sz="800"/>
            </a:lvl7pPr>
            <a:lvl8pPr indent="0" marL="2400300" rtl="0">
              <a:spcBef>
                <a:spcPts val="0"/>
              </a:spcBef>
              <a:buFont typeface="Questrial"/>
              <a:buNone/>
              <a:defRPr sz="800"/>
            </a:lvl8pPr>
            <a:lvl9pPr indent="0" marL="2743200" rtl="0">
              <a:spcBef>
                <a:spcPts val="0"/>
              </a:spcBef>
              <a:buFont typeface="Questrial"/>
              <a:buNone/>
              <a:defRPr sz="800"/>
            </a:lvl9pPr>
          </a:lstStyle>
          <a:p/>
        </p:txBody>
      </p:sp>
      <p:sp>
        <p:nvSpPr>
          <p:cNvPr id="154" name="Shape 154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5" name="Shape 155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856059" y="457200"/>
            <a:ext cx="4450800" cy="12299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rtl="0">
              <a:spcBef>
                <a:spcPts val="0"/>
              </a:spcBef>
              <a:defRPr sz="24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59" name="Shape 159"/>
          <p:cNvSpPr/>
          <p:nvPr>
            <p:ph idx="2" type="pic"/>
          </p:nvPr>
        </p:nvSpPr>
        <p:spPr>
          <a:xfrm>
            <a:off x="5535540" y="457200"/>
            <a:ext cx="2750100" cy="3886200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68575" lIns="68575" rIns="68575" tIns="68575"/>
          <a:lstStyle>
            <a:lvl1pPr indent="0" marL="0" marR="0" rtl="0" algn="r">
              <a:spcBef>
                <a:spcPts val="0"/>
              </a:spcBef>
              <a:buClr>
                <a:schemeClr val="lt1"/>
              </a:buClr>
              <a:buSzPct val="45833"/>
              <a:buFont typeface="Questrial"/>
              <a:buNone/>
              <a:defRPr b="0" baseline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buClr>
                <a:schemeClr val="lt1"/>
              </a:buClr>
              <a:buSzPct val="52380"/>
              <a:buFont typeface="Questrial"/>
              <a:buNone/>
              <a:defRPr b="0" baseline="0" i="0" sz="21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buClr>
                <a:schemeClr val="lt1"/>
              </a:buClr>
              <a:buSzPct val="61111"/>
              <a:buFont typeface="Questrial"/>
              <a:buNone/>
              <a:defRPr b="0" baseline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buClr>
                <a:schemeClr val="lt1"/>
              </a:buClr>
              <a:buSzPct val="73333"/>
              <a:buFont typeface="Questrial"/>
              <a:buNone/>
              <a:defRPr b="0" baseline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buClr>
                <a:schemeClr val="lt1"/>
              </a:buClr>
              <a:buSzPct val="73333"/>
              <a:buFont typeface="Questrial"/>
              <a:buNone/>
              <a:defRPr b="0" baseline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buClr>
                <a:schemeClr val="lt1"/>
              </a:buClr>
              <a:buSzPct val="73333"/>
              <a:buFont typeface="Questrial"/>
              <a:buNone/>
              <a:defRPr b="0" baseline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buClr>
                <a:schemeClr val="lt1"/>
              </a:buClr>
              <a:buSzPct val="73333"/>
              <a:buFont typeface="Questrial"/>
              <a:buNone/>
              <a:defRPr b="0" baseline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buClr>
                <a:schemeClr val="lt1"/>
              </a:buClr>
              <a:buSzPct val="73333"/>
              <a:buFont typeface="Questrial"/>
              <a:buNone/>
              <a:defRPr b="0" baseline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buClr>
                <a:schemeClr val="lt1"/>
              </a:buClr>
              <a:buSzPct val="73333"/>
              <a:buFont typeface="Questrial"/>
              <a:buNone/>
              <a:defRPr b="0" baseline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856057" y="1687114"/>
            <a:ext cx="4450800" cy="26561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marL="0" rtl="0">
              <a:spcBef>
                <a:spcPts val="0"/>
              </a:spcBef>
              <a:buFont typeface="Questrial"/>
              <a:buNone/>
              <a:defRPr sz="1200"/>
            </a:lvl1pPr>
            <a:lvl2pPr indent="0" marL="342900" rtl="0">
              <a:spcBef>
                <a:spcPts val="0"/>
              </a:spcBef>
              <a:buFont typeface="Questrial"/>
              <a:buNone/>
              <a:defRPr sz="1100"/>
            </a:lvl2pPr>
            <a:lvl3pPr indent="0" marL="685800" rtl="0">
              <a:spcBef>
                <a:spcPts val="0"/>
              </a:spcBef>
              <a:buFont typeface="Questrial"/>
              <a:buNone/>
              <a:defRPr sz="900"/>
            </a:lvl3pPr>
            <a:lvl4pPr indent="0" marL="1028700" rtl="0">
              <a:spcBef>
                <a:spcPts val="0"/>
              </a:spcBef>
              <a:buFont typeface="Questrial"/>
              <a:buNone/>
              <a:defRPr sz="800"/>
            </a:lvl4pPr>
            <a:lvl5pPr indent="0" marL="1371600" rtl="0">
              <a:spcBef>
                <a:spcPts val="0"/>
              </a:spcBef>
              <a:buFont typeface="Questrial"/>
              <a:buNone/>
              <a:defRPr sz="800"/>
            </a:lvl5pPr>
            <a:lvl6pPr indent="0" marL="1714500" rtl="0">
              <a:spcBef>
                <a:spcPts val="0"/>
              </a:spcBef>
              <a:buFont typeface="Questrial"/>
              <a:buNone/>
              <a:defRPr sz="800"/>
            </a:lvl6pPr>
            <a:lvl7pPr indent="0" marL="2057400" rtl="0">
              <a:spcBef>
                <a:spcPts val="0"/>
              </a:spcBef>
              <a:buFont typeface="Questrial"/>
              <a:buNone/>
              <a:defRPr sz="800"/>
            </a:lvl7pPr>
            <a:lvl8pPr indent="0" marL="2400300" rtl="0">
              <a:spcBef>
                <a:spcPts val="0"/>
              </a:spcBef>
              <a:buFont typeface="Questrial"/>
              <a:buNone/>
              <a:defRPr sz="800"/>
            </a:lvl8pPr>
            <a:lvl9pPr indent="0" marL="2743200" rtl="0">
              <a:spcBef>
                <a:spcPts val="0"/>
              </a:spcBef>
              <a:buFont typeface="Questrial"/>
              <a:buNone/>
              <a:defRPr sz="800"/>
            </a:lvl9pPr>
          </a:lstStyle>
          <a:p/>
        </p:txBody>
      </p:sp>
      <p:sp>
        <p:nvSpPr>
          <p:cNvPr id="161" name="Shape 161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2" name="Shape 162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01.png"/><Relationship Id="rId2" Type="http://schemas.openxmlformats.org/officeDocument/2006/relationships/image" Target="../media/image00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5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Shape 6"/>
          <p:cNvGrpSpPr/>
          <p:nvPr/>
        </p:nvGrpSpPr>
        <p:grpSpPr>
          <a:xfrm>
            <a:off x="-10716" y="0"/>
            <a:ext cx="9040416" cy="5143565"/>
            <a:chOff x="-14288" y="0"/>
            <a:chExt cx="12053888" cy="6858087"/>
          </a:xfrm>
        </p:grpSpPr>
        <p:grpSp>
          <p:nvGrpSpPr>
            <p:cNvPr id="7" name="Shape 7"/>
            <p:cNvGrpSpPr/>
            <p:nvPr/>
          </p:nvGrpSpPr>
          <p:grpSpPr>
            <a:xfrm>
              <a:off x="-14288" y="0"/>
              <a:ext cx="1220825" cy="6858087"/>
              <a:chOff x="-14288" y="0"/>
              <a:chExt cx="1220825" cy="6858087"/>
            </a:xfrm>
          </p:grpSpPr>
          <p:sp>
            <p:nvSpPr>
              <p:cNvPr id="8" name="Shape 8"/>
              <p:cNvSpPr/>
              <p:nvPr/>
            </p:nvSpPr>
            <p:spPr>
              <a:xfrm>
                <a:off x="114300" y="4763"/>
                <a:ext cx="23699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" name="Shape 9"/>
              <p:cNvSpPr/>
              <p:nvPr/>
            </p:nvSpPr>
            <p:spPr>
              <a:xfrm>
                <a:off x="33336" y="2176463"/>
                <a:ext cx="190500" cy="1905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4000" y="108000"/>
                      <a:pt x="108000" y="87000"/>
                      <a:pt x="108000" y="60000"/>
                    </a:cubicBezTo>
                    <a:cubicBezTo>
                      <a:pt x="108000" y="33000"/>
                      <a:pt x="84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" name="Shape 10"/>
              <p:cNvSpPr/>
              <p:nvPr/>
            </p:nvSpPr>
            <p:spPr>
              <a:xfrm>
                <a:off x="28575" y="4021137"/>
                <a:ext cx="190500" cy="1890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" name="Shape 11"/>
              <p:cNvSpPr/>
              <p:nvPr/>
            </p:nvSpPr>
            <p:spPr>
              <a:xfrm>
                <a:off x="200025" y="4763"/>
                <a:ext cx="369900" cy="1811399"/>
              </a:xfrm>
              <a:custGeom>
                <a:pathLst>
                  <a:path extrusionOk="0" h="120000" w="120000">
                    <a:moveTo>
                      <a:pt x="112274" y="120000"/>
                    </a:moveTo>
                    <a:lnTo>
                      <a:pt x="0" y="65836"/>
                    </a:lnTo>
                    <a:lnTo>
                      <a:pt x="0" y="0"/>
                    </a:lnTo>
                    <a:lnTo>
                      <a:pt x="7725" y="0"/>
                    </a:lnTo>
                    <a:lnTo>
                      <a:pt x="7725" y="65521"/>
                    </a:lnTo>
                    <a:lnTo>
                      <a:pt x="120000" y="119368"/>
                    </a:lnTo>
                    <a:lnTo>
                      <a:pt x="112274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" name="Shape 12"/>
              <p:cNvSpPr/>
              <p:nvPr/>
            </p:nvSpPr>
            <p:spPr>
              <a:xfrm>
                <a:off x="503237" y="1801813"/>
                <a:ext cx="190500" cy="1890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9000" y="0"/>
                      <a:pt x="120000" y="18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4000" y="108000"/>
                      <a:pt x="108000" y="87000"/>
                      <a:pt x="108000" y="60000"/>
                    </a:cubicBezTo>
                    <a:cubicBezTo>
                      <a:pt x="108000" y="27000"/>
                      <a:pt x="93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285750" y="4763"/>
                <a:ext cx="369900" cy="1430399"/>
              </a:xfrm>
              <a:custGeom>
                <a:pathLst>
                  <a:path extrusionOk="0" h="120000" w="120000">
                    <a:moveTo>
                      <a:pt x="113819" y="120000"/>
                    </a:moveTo>
                    <a:lnTo>
                      <a:pt x="0" y="51009"/>
                    </a:lnTo>
                    <a:lnTo>
                      <a:pt x="0" y="0"/>
                    </a:lnTo>
                    <a:lnTo>
                      <a:pt x="9270" y="0"/>
                    </a:lnTo>
                    <a:lnTo>
                      <a:pt x="9270" y="50610"/>
                    </a:lnTo>
                    <a:lnTo>
                      <a:pt x="120000" y="119200"/>
                    </a:lnTo>
                    <a:lnTo>
                      <a:pt x="113819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4" name="Shape 14"/>
              <p:cNvSpPr/>
              <p:nvPr/>
            </p:nvSpPr>
            <p:spPr>
              <a:xfrm>
                <a:off x="546100" y="0"/>
                <a:ext cx="152399" cy="912900"/>
              </a:xfrm>
              <a:custGeom>
                <a:pathLst>
                  <a:path extrusionOk="0" h="120000" w="120000">
                    <a:moveTo>
                      <a:pt x="120000" y="120000"/>
                    </a:moveTo>
                    <a:lnTo>
                      <a:pt x="97500" y="120000"/>
                    </a:lnTo>
                    <a:lnTo>
                      <a:pt x="97500" y="40069"/>
                    </a:lnTo>
                    <a:lnTo>
                      <a:pt x="0" y="1252"/>
                    </a:lnTo>
                    <a:lnTo>
                      <a:pt x="18750" y="0"/>
                    </a:lnTo>
                    <a:lnTo>
                      <a:pt x="120000" y="39443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Shape 15"/>
              <p:cNvSpPr/>
              <p:nvPr/>
            </p:nvSpPr>
            <p:spPr>
              <a:xfrm>
                <a:off x="588962" y="1420812"/>
                <a:ext cx="190500" cy="1905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9000" y="0"/>
                      <a:pt x="120000" y="21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27000"/>
                      <a:pt x="93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588962" y="903287"/>
                <a:ext cx="190500" cy="1905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641350" y="0"/>
                <a:ext cx="422399" cy="527099"/>
              </a:xfrm>
              <a:custGeom>
                <a:pathLst>
                  <a:path extrusionOk="0" h="120000" w="120000">
                    <a:moveTo>
                      <a:pt x="115939" y="119999"/>
                    </a:moveTo>
                    <a:lnTo>
                      <a:pt x="21654" y="44457"/>
                    </a:lnTo>
                    <a:lnTo>
                      <a:pt x="0" y="2168"/>
                    </a:lnTo>
                    <a:lnTo>
                      <a:pt x="6766" y="0"/>
                    </a:lnTo>
                    <a:lnTo>
                      <a:pt x="28421" y="41204"/>
                    </a:lnTo>
                    <a:lnTo>
                      <a:pt x="120000" y="115662"/>
                    </a:lnTo>
                    <a:lnTo>
                      <a:pt x="115939" y="119999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8" name="Shape 18"/>
              <p:cNvSpPr/>
              <p:nvPr/>
            </p:nvSpPr>
            <p:spPr>
              <a:xfrm>
                <a:off x="1020762" y="488950"/>
                <a:ext cx="162000" cy="147599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45882" y="120000"/>
                      <a:pt x="31764" y="116129"/>
                      <a:pt x="21176" y="104516"/>
                    </a:cubicBezTo>
                    <a:cubicBezTo>
                      <a:pt x="0" y="77419"/>
                      <a:pt x="0" y="38709"/>
                      <a:pt x="21176" y="15483"/>
                    </a:cubicBezTo>
                    <a:cubicBezTo>
                      <a:pt x="31764" y="3870"/>
                      <a:pt x="45882" y="0"/>
                      <a:pt x="60000" y="0"/>
                    </a:cubicBezTo>
                    <a:cubicBezTo>
                      <a:pt x="74117" y="0"/>
                      <a:pt x="88235" y="3870"/>
                      <a:pt x="98823" y="15483"/>
                    </a:cubicBezTo>
                    <a:cubicBezTo>
                      <a:pt x="120000" y="38709"/>
                      <a:pt x="120000" y="77419"/>
                      <a:pt x="98823" y="104516"/>
                    </a:cubicBezTo>
                    <a:cubicBezTo>
                      <a:pt x="88235" y="116129"/>
                      <a:pt x="74117" y="120000"/>
                      <a:pt x="60000" y="120000"/>
                    </a:cubicBezTo>
                    <a:close/>
                    <a:moveTo>
                      <a:pt x="60000" y="15483"/>
                    </a:moveTo>
                    <a:cubicBezTo>
                      <a:pt x="49411" y="15483"/>
                      <a:pt x="38823" y="19354"/>
                      <a:pt x="31764" y="27096"/>
                    </a:cubicBezTo>
                    <a:cubicBezTo>
                      <a:pt x="14117" y="46451"/>
                      <a:pt x="14117" y="73548"/>
                      <a:pt x="31764" y="92903"/>
                    </a:cubicBezTo>
                    <a:cubicBezTo>
                      <a:pt x="38823" y="100645"/>
                      <a:pt x="49411" y="104516"/>
                      <a:pt x="60000" y="104516"/>
                    </a:cubicBezTo>
                    <a:cubicBezTo>
                      <a:pt x="70588" y="104516"/>
                      <a:pt x="81176" y="100645"/>
                      <a:pt x="88235" y="92903"/>
                    </a:cubicBezTo>
                    <a:cubicBezTo>
                      <a:pt x="105882" y="73548"/>
                      <a:pt x="105882" y="46451"/>
                      <a:pt x="88235" y="27096"/>
                    </a:cubicBezTo>
                    <a:cubicBezTo>
                      <a:pt x="81176" y="19354"/>
                      <a:pt x="70588" y="15483"/>
                      <a:pt x="60000" y="154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9" name="Shape 19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  <p:sp>
            <p:nvSpPr>
              <p:cNvPr id="20" name="Shape 20"/>
              <p:cNvSpPr/>
              <p:nvPr/>
            </p:nvSpPr>
            <p:spPr>
              <a:xfrm>
                <a:off x="9525" y="1801813"/>
                <a:ext cx="123899" cy="126900"/>
              </a:xfrm>
              <a:custGeom>
                <a:pathLst>
                  <a:path extrusionOk="0" h="120000" w="120000">
                    <a:moveTo>
                      <a:pt x="9230" y="120000"/>
                    </a:moveTo>
                    <a:lnTo>
                      <a:pt x="0" y="106500"/>
                    </a:lnTo>
                    <a:lnTo>
                      <a:pt x="106153" y="0"/>
                    </a:lnTo>
                    <a:lnTo>
                      <a:pt x="120000" y="13500"/>
                    </a:lnTo>
                    <a:lnTo>
                      <a:pt x="923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1" name="Shape 21"/>
              <p:cNvSpPr/>
              <p:nvPr/>
            </p:nvSpPr>
            <p:spPr>
              <a:xfrm>
                <a:off x="-9525" y="3549650"/>
                <a:ext cx="147599" cy="480900"/>
              </a:xfrm>
              <a:custGeom>
                <a:pathLst>
                  <a:path extrusionOk="0" h="120000" w="120000">
                    <a:moveTo>
                      <a:pt x="120000" y="120000"/>
                    </a:moveTo>
                    <a:lnTo>
                      <a:pt x="100645" y="120000"/>
                    </a:lnTo>
                    <a:lnTo>
                      <a:pt x="100645" y="30891"/>
                    </a:lnTo>
                    <a:lnTo>
                      <a:pt x="0" y="4752"/>
                    </a:lnTo>
                    <a:lnTo>
                      <a:pt x="15483" y="0"/>
                    </a:lnTo>
                    <a:lnTo>
                      <a:pt x="120000" y="27326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Shape 22"/>
              <p:cNvSpPr/>
              <p:nvPr/>
            </p:nvSpPr>
            <p:spPr>
              <a:xfrm>
                <a:off x="128586" y="1382712"/>
                <a:ext cx="142800" cy="476100"/>
              </a:xfrm>
              <a:custGeom>
                <a:pathLst>
                  <a:path extrusionOk="0" h="120000" w="120000">
                    <a:moveTo>
                      <a:pt x="120000" y="120000"/>
                    </a:moveTo>
                    <a:lnTo>
                      <a:pt x="104000" y="120000"/>
                    </a:lnTo>
                    <a:lnTo>
                      <a:pt x="104000" y="33600"/>
                    </a:lnTo>
                    <a:lnTo>
                      <a:pt x="0" y="3600"/>
                    </a:lnTo>
                    <a:lnTo>
                      <a:pt x="12000" y="0"/>
                    </a:lnTo>
                    <a:lnTo>
                      <a:pt x="120000" y="32400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Shape 23"/>
              <p:cNvSpPr/>
              <p:nvPr/>
            </p:nvSpPr>
            <p:spPr>
              <a:xfrm>
                <a:off x="204786" y="1849438"/>
                <a:ext cx="114300" cy="107999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30000" y="120000"/>
                      <a:pt x="0" y="93913"/>
                      <a:pt x="0" y="62608"/>
                    </a:cubicBezTo>
                    <a:cubicBezTo>
                      <a:pt x="0" y="26086"/>
                      <a:pt x="30000" y="0"/>
                      <a:pt x="60000" y="0"/>
                    </a:cubicBezTo>
                    <a:cubicBezTo>
                      <a:pt x="90000" y="0"/>
                      <a:pt x="120000" y="26086"/>
                      <a:pt x="120000" y="62608"/>
                    </a:cubicBezTo>
                    <a:cubicBezTo>
                      <a:pt x="120000" y="93913"/>
                      <a:pt x="90000" y="120000"/>
                      <a:pt x="60000" y="120000"/>
                    </a:cubicBezTo>
                    <a:close/>
                    <a:moveTo>
                      <a:pt x="60000" y="20869"/>
                    </a:moveTo>
                    <a:cubicBezTo>
                      <a:pt x="40000" y="20869"/>
                      <a:pt x="20000" y="41739"/>
                      <a:pt x="20000" y="62608"/>
                    </a:cubicBezTo>
                    <a:cubicBezTo>
                      <a:pt x="20000" y="83478"/>
                      <a:pt x="40000" y="99130"/>
                      <a:pt x="60000" y="99130"/>
                    </a:cubicBezTo>
                    <a:cubicBezTo>
                      <a:pt x="80000" y="99130"/>
                      <a:pt x="100000" y="83478"/>
                      <a:pt x="100000" y="62608"/>
                    </a:cubicBezTo>
                    <a:cubicBezTo>
                      <a:pt x="100000" y="41739"/>
                      <a:pt x="80000" y="20869"/>
                      <a:pt x="60000" y="208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Shape 24"/>
              <p:cNvSpPr/>
              <p:nvPr/>
            </p:nvSpPr>
            <p:spPr>
              <a:xfrm>
                <a:off x="133350" y="4662487"/>
                <a:ext cx="23699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223837" y="5041900"/>
                <a:ext cx="369900" cy="1801800"/>
              </a:xfrm>
              <a:custGeom>
                <a:pathLst>
                  <a:path extrusionOk="0" h="120000" w="120000">
                    <a:moveTo>
                      <a:pt x="7725" y="120000"/>
                    </a:moveTo>
                    <a:lnTo>
                      <a:pt x="0" y="120000"/>
                    </a:lnTo>
                    <a:lnTo>
                      <a:pt x="0" y="54449"/>
                    </a:lnTo>
                    <a:lnTo>
                      <a:pt x="0" y="54132"/>
                    </a:lnTo>
                    <a:lnTo>
                      <a:pt x="112274" y="0"/>
                    </a:lnTo>
                    <a:lnTo>
                      <a:pt x="120000" y="634"/>
                    </a:lnTo>
                    <a:lnTo>
                      <a:pt x="7725" y="54766"/>
                    </a:lnTo>
                    <a:lnTo>
                      <a:pt x="7725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Shape 26"/>
              <p:cNvSpPr/>
              <p:nvPr/>
            </p:nvSpPr>
            <p:spPr>
              <a:xfrm>
                <a:off x="52386" y="4481512"/>
                <a:ext cx="190500" cy="1905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4000" y="108000"/>
                      <a:pt x="108000" y="87000"/>
                      <a:pt x="108000" y="60000"/>
                    </a:cubicBezTo>
                    <a:cubicBezTo>
                      <a:pt x="108000" y="33000"/>
                      <a:pt x="84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-14288" y="5627687"/>
                <a:ext cx="85799" cy="1215899"/>
              </a:xfrm>
              <a:custGeom>
                <a:pathLst>
                  <a:path extrusionOk="0" h="120000" w="120000">
                    <a:moveTo>
                      <a:pt x="120000" y="120000"/>
                    </a:moveTo>
                    <a:lnTo>
                      <a:pt x="80000" y="120000"/>
                    </a:lnTo>
                    <a:lnTo>
                      <a:pt x="80000" y="23342"/>
                    </a:lnTo>
                    <a:lnTo>
                      <a:pt x="0" y="469"/>
                    </a:lnTo>
                    <a:lnTo>
                      <a:pt x="40000" y="0"/>
                    </a:lnTo>
                    <a:lnTo>
                      <a:pt x="120000" y="22872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" name="Shape 28"/>
              <p:cNvSpPr/>
              <p:nvPr/>
            </p:nvSpPr>
            <p:spPr>
              <a:xfrm>
                <a:off x="527050" y="4867275"/>
                <a:ext cx="190500" cy="1890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Shape 29"/>
              <p:cNvSpPr/>
              <p:nvPr/>
            </p:nvSpPr>
            <p:spPr>
              <a:xfrm>
                <a:off x="309562" y="5422900"/>
                <a:ext cx="374699" cy="1425599"/>
              </a:xfrm>
              <a:custGeom>
                <a:pathLst>
                  <a:path extrusionOk="0" h="120000" w="120000">
                    <a:moveTo>
                      <a:pt x="9152" y="120000"/>
                    </a:moveTo>
                    <a:lnTo>
                      <a:pt x="0" y="120000"/>
                    </a:lnTo>
                    <a:lnTo>
                      <a:pt x="0" y="68819"/>
                    </a:lnTo>
                    <a:lnTo>
                      <a:pt x="1525" y="68418"/>
                    </a:lnTo>
                    <a:lnTo>
                      <a:pt x="112372" y="0"/>
                    </a:lnTo>
                    <a:lnTo>
                      <a:pt x="120000" y="801"/>
                    </a:lnTo>
                    <a:lnTo>
                      <a:pt x="9152" y="69220"/>
                    </a:lnTo>
                    <a:lnTo>
                      <a:pt x="9152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" name="Shape 30"/>
              <p:cNvSpPr/>
              <p:nvPr/>
            </p:nvSpPr>
            <p:spPr>
              <a:xfrm>
                <a:off x="569912" y="5945187"/>
                <a:ext cx="152399" cy="912900"/>
              </a:xfrm>
              <a:custGeom>
                <a:pathLst>
                  <a:path extrusionOk="0" h="120000" w="120000">
                    <a:moveTo>
                      <a:pt x="18750" y="120000"/>
                    </a:moveTo>
                    <a:lnTo>
                      <a:pt x="0" y="118747"/>
                    </a:lnTo>
                    <a:lnTo>
                      <a:pt x="101250" y="79930"/>
                    </a:lnTo>
                    <a:lnTo>
                      <a:pt x="101250" y="0"/>
                    </a:lnTo>
                    <a:lnTo>
                      <a:pt x="120000" y="0"/>
                    </a:lnTo>
                    <a:lnTo>
                      <a:pt x="120000" y="80556"/>
                    </a:lnTo>
                    <a:lnTo>
                      <a:pt x="1875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Shape 31"/>
              <p:cNvSpPr/>
              <p:nvPr/>
            </p:nvSpPr>
            <p:spPr>
              <a:xfrm>
                <a:off x="612775" y="5246687"/>
                <a:ext cx="190500" cy="1905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Shape 32"/>
              <p:cNvSpPr/>
              <p:nvPr/>
            </p:nvSpPr>
            <p:spPr>
              <a:xfrm>
                <a:off x="612775" y="5764212"/>
                <a:ext cx="190500" cy="1905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Shape 33"/>
              <p:cNvSpPr/>
              <p:nvPr/>
            </p:nvSpPr>
            <p:spPr>
              <a:xfrm>
                <a:off x="669925" y="6330950"/>
                <a:ext cx="417600" cy="517499"/>
              </a:xfrm>
              <a:custGeom>
                <a:pathLst>
                  <a:path extrusionOk="0" h="120000" w="120000">
                    <a:moveTo>
                      <a:pt x="6844" y="120000"/>
                    </a:moveTo>
                    <a:lnTo>
                      <a:pt x="0" y="117791"/>
                    </a:lnTo>
                    <a:lnTo>
                      <a:pt x="20532" y="75828"/>
                    </a:lnTo>
                    <a:lnTo>
                      <a:pt x="21901" y="75828"/>
                    </a:lnTo>
                    <a:lnTo>
                      <a:pt x="115893" y="0"/>
                    </a:lnTo>
                    <a:lnTo>
                      <a:pt x="120000" y="4417"/>
                    </a:lnTo>
                    <a:lnTo>
                      <a:pt x="27376" y="79141"/>
                    </a:lnTo>
                    <a:lnTo>
                      <a:pt x="6844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" name="Shape 34"/>
              <p:cNvSpPr/>
              <p:nvPr/>
            </p:nvSpPr>
            <p:spPr>
              <a:xfrm>
                <a:off x="1049337" y="6221412"/>
                <a:ext cx="157200" cy="147599"/>
              </a:xfrm>
              <a:custGeom>
                <a:pathLst>
                  <a:path extrusionOk="0" h="120000" w="120000">
                    <a:moveTo>
                      <a:pt x="58181" y="120000"/>
                    </a:moveTo>
                    <a:cubicBezTo>
                      <a:pt x="43636" y="120000"/>
                      <a:pt x="29090" y="112258"/>
                      <a:pt x="18181" y="100645"/>
                    </a:cubicBezTo>
                    <a:cubicBezTo>
                      <a:pt x="7272" y="92903"/>
                      <a:pt x="0" y="77419"/>
                      <a:pt x="0" y="58064"/>
                    </a:cubicBezTo>
                    <a:cubicBezTo>
                      <a:pt x="0" y="42580"/>
                      <a:pt x="7272" y="27096"/>
                      <a:pt x="18181" y="15483"/>
                    </a:cubicBezTo>
                    <a:cubicBezTo>
                      <a:pt x="29090" y="3870"/>
                      <a:pt x="43636" y="0"/>
                      <a:pt x="58181" y="0"/>
                    </a:cubicBezTo>
                    <a:cubicBezTo>
                      <a:pt x="72727" y="0"/>
                      <a:pt x="87272" y="3870"/>
                      <a:pt x="98181" y="15483"/>
                    </a:cubicBezTo>
                    <a:cubicBezTo>
                      <a:pt x="120000" y="38709"/>
                      <a:pt x="120000" y="77419"/>
                      <a:pt x="98181" y="100645"/>
                    </a:cubicBezTo>
                    <a:cubicBezTo>
                      <a:pt x="87272" y="112258"/>
                      <a:pt x="72727" y="120000"/>
                      <a:pt x="58181" y="120000"/>
                    </a:cubicBezTo>
                    <a:close/>
                    <a:moveTo>
                      <a:pt x="58181" y="15483"/>
                    </a:moveTo>
                    <a:cubicBezTo>
                      <a:pt x="47272" y="15483"/>
                      <a:pt x="36363" y="19354"/>
                      <a:pt x="29090" y="27096"/>
                    </a:cubicBezTo>
                    <a:cubicBezTo>
                      <a:pt x="21818" y="34838"/>
                      <a:pt x="14545" y="46451"/>
                      <a:pt x="14545" y="58064"/>
                    </a:cubicBezTo>
                    <a:cubicBezTo>
                      <a:pt x="14545" y="73548"/>
                      <a:pt x="21818" y="81290"/>
                      <a:pt x="29090" y="92903"/>
                    </a:cubicBezTo>
                    <a:cubicBezTo>
                      <a:pt x="36363" y="100645"/>
                      <a:pt x="47272" y="104516"/>
                      <a:pt x="58181" y="104516"/>
                    </a:cubicBezTo>
                    <a:cubicBezTo>
                      <a:pt x="69090" y="104516"/>
                      <a:pt x="80000" y="100645"/>
                      <a:pt x="87272" y="92903"/>
                    </a:cubicBezTo>
                    <a:cubicBezTo>
                      <a:pt x="105454" y="73548"/>
                      <a:pt x="105454" y="46451"/>
                      <a:pt x="87272" y="27096"/>
                    </a:cubicBezTo>
                    <a:cubicBezTo>
                      <a:pt x="80000" y="19354"/>
                      <a:pt x="69090" y="15483"/>
                      <a:pt x="58181" y="154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" name="Shape 35"/>
            <p:cNvGrpSpPr/>
            <p:nvPr/>
          </p:nvGrpSpPr>
          <p:grpSpPr>
            <a:xfrm>
              <a:off x="11364911" y="0"/>
              <a:ext cx="674688" cy="6848462"/>
              <a:chOff x="11364911" y="0"/>
              <a:chExt cx="674688" cy="6848462"/>
            </a:xfrm>
          </p:grpSpPr>
          <p:sp>
            <p:nvSpPr>
              <p:cNvPr id="36" name="Shape 36"/>
              <p:cNvSpPr/>
              <p:nvPr/>
            </p:nvSpPr>
            <p:spPr>
              <a:xfrm>
                <a:off x="11483975" y="0"/>
                <a:ext cx="417600" cy="512700"/>
              </a:xfrm>
              <a:custGeom>
                <a:pathLst>
                  <a:path extrusionOk="0" h="120000" w="120000">
                    <a:moveTo>
                      <a:pt x="5475" y="120000"/>
                    </a:moveTo>
                    <a:lnTo>
                      <a:pt x="0" y="116656"/>
                    </a:lnTo>
                    <a:lnTo>
                      <a:pt x="92623" y="40123"/>
                    </a:lnTo>
                    <a:lnTo>
                      <a:pt x="113155" y="0"/>
                    </a:lnTo>
                    <a:lnTo>
                      <a:pt x="120000" y="2229"/>
                    </a:lnTo>
                    <a:lnTo>
                      <a:pt x="99467" y="43467"/>
                    </a:lnTo>
                    <a:lnTo>
                      <a:pt x="99467" y="43467"/>
                    </a:lnTo>
                    <a:lnTo>
                      <a:pt x="5475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7" name="Shape 37"/>
              <p:cNvSpPr/>
              <p:nvPr/>
            </p:nvSpPr>
            <p:spPr>
              <a:xfrm>
                <a:off x="11364911" y="474662"/>
                <a:ext cx="157200" cy="152399"/>
              </a:xfrm>
              <a:custGeom>
                <a:pathLst>
                  <a:path extrusionOk="0" h="120000" w="120000">
                    <a:moveTo>
                      <a:pt x="61818" y="120000"/>
                    </a:moveTo>
                    <a:cubicBezTo>
                      <a:pt x="47272" y="120000"/>
                      <a:pt x="32727" y="112500"/>
                      <a:pt x="21818" y="101250"/>
                    </a:cubicBezTo>
                    <a:cubicBezTo>
                      <a:pt x="0" y="78750"/>
                      <a:pt x="0" y="41250"/>
                      <a:pt x="21818" y="18750"/>
                    </a:cubicBezTo>
                    <a:cubicBezTo>
                      <a:pt x="32727" y="7500"/>
                      <a:pt x="47272" y="0"/>
                      <a:pt x="61818" y="0"/>
                    </a:cubicBezTo>
                    <a:cubicBezTo>
                      <a:pt x="76363" y="0"/>
                      <a:pt x="90909" y="7500"/>
                      <a:pt x="101818" y="18750"/>
                    </a:cubicBezTo>
                    <a:cubicBezTo>
                      <a:pt x="112727" y="30000"/>
                      <a:pt x="120000" y="45000"/>
                      <a:pt x="120000" y="60000"/>
                    </a:cubicBezTo>
                    <a:cubicBezTo>
                      <a:pt x="120000" y="75000"/>
                      <a:pt x="112727" y="90000"/>
                      <a:pt x="101818" y="101250"/>
                    </a:cubicBezTo>
                    <a:cubicBezTo>
                      <a:pt x="90909" y="112500"/>
                      <a:pt x="76363" y="120000"/>
                      <a:pt x="61818" y="120000"/>
                    </a:cubicBezTo>
                    <a:close/>
                    <a:moveTo>
                      <a:pt x="61818" y="15000"/>
                    </a:moveTo>
                    <a:cubicBezTo>
                      <a:pt x="50909" y="15000"/>
                      <a:pt x="40000" y="22500"/>
                      <a:pt x="32727" y="30000"/>
                    </a:cubicBezTo>
                    <a:cubicBezTo>
                      <a:pt x="14545" y="45000"/>
                      <a:pt x="14545" y="75000"/>
                      <a:pt x="32727" y="90000"/>
                    </a:cubicBezTo>
                    <a:cubicBezTo>
                      <a:pt x="40000" y="101250"/>
                      <a:pt x="50909" y="105000"/>
                      <a:pt x="61818" y="105000"/>
                    </a:cubicBezTo>
                    <a:cubicBezTo>
                      <a:pt x="72727" y="105000"/>
                      <a:pt x="83636" y="101250"/>
                      <a:pt x="94545" y="90000"/>
                    </a:cubicBezTo>
                    <a:cubicBezTo>
                      <a:pt x="109090" y="75000"/>
                      <a:pt x="109090" y="45000"/>
                      <a:pt x="94545" y="30000"/>
                    </a:cubicBezTo>
                    <a:cubicBezTo>
                      <a:pt x="83636" y="22500"/>
                      <a:pt x="72727" y="15000"/>
                      <a:pt x="61818" y="15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Shape 38"/>
              <p:cNvSpPr/>
              <p:nvPr/>
            </p:nvSpPr>
            <p:spPr>
              <a:xfrm>
                <a:off x="11631611" y="1539875"/>
                <a:ext cx="189000" cy="1905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>
                <a:off x="11531600" y="5694362"/>
                <a:ext cx="298500" cy="1154100"/>
              </a:xfrm>
              <a:custGeom>
                <a:pathLst>
                  <a:path extrusionOk="0" h="120000" w="120000">
                    <a:moveTo>
                      <a:pt x="9574" y="120000"/>
                    </a:moveTo>
                    <a:lnTo>
                      <a:pt x="0" y="120000"/>
                    </a:lnTo>
                    <a:lnTo>
                      <a:pt x="0" y="67180"/>
                    </a:lnTo>
                    <a:lnTo>
                      <a:pt x="0" y="67180"/>
                    </a:lnTo>
                    <a:lnTo>
                      <a:pt x="112340" y="0"/>
                    </a:lnTo>
                    <a:lnTo>
                      <a:pt x="120000" y="990"/>
                    </a:lnTo>
                    <a:lnTo>
                      <a:pt x="9574" y="67675"/>
                    </a:lnTo>
                    <a:lnTo>
                      <a:pt x="9574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0" name="Shape 40"/>
              <p:cNvSpPr/>
              <p:nvPr/>
            </p:nvSpPr>
            <p:spPr>
              <a:xfrm>
                <a:off x="11772900" y="5551487"/>
                <a:ext cx="157200" cy="155699"/>
              </a:xfrm>
              <a:custGeom>
                <a:pathLst>
                  <a:path extrusionOk="0" h="120000" w="120000">
                    <a:moveTo>
                      <a:pt x="61818" y="120000"/>
                    </a:moveTo>
                    <a:cubicBezTo>
                      <a:pt x="29090" y="120000"/>
                      <a:pt x="0" y="90909"/>
                      <a:pt x="0" y="58181"/>
                    </a:cubicBezTo>
                    <a:cubicBezTo>
                      <a:pt x="0" y="25454"/>
                      <a:pt x="29090" y="0"/>
                      <a:pt x="61818" y="0"/>
                    </a:cubicBezTo>
                    <a:cubicBezTo>
                      <a:pt x="94545" y="0"/>
                      <a:pt x="120000" y="25454"/>
                      <a:pt x="120000" y="58181"/>
                    </a:cubicBezTo>
                    <a:cubicBezTo>
                      <a:pt x="120000" y="90909"/>
                      <a:pt x="94545" y="120000"/>
                      <a:pt x="61818" y="120000"/>
                    </a:cubicBezTo>
                    <a:close/>
                    <a:moveTo>
                      <a:pt x="61818" y="14545"/>
                    </a:moveTo>
                    <a:cubicBezTo>
                      <a:pt x="36363" y="14545"/>
                      <a:pt x="14545" y="32727"/>
                      <a:pt x="14545" y="58181"/>
                    </a:cubicBezTo>
                    <a:cubicBezTo>
                      <a:pt x="14545" y="83636"/>
                      <a:pt x="36363" y="105454"/>
                      <a:pt x="61818" y="105454"/>
                    </a:cubicBezTo>
                    <a:cubicBezTo>
                      <a:pt x="83636" y="105454"/>
                      <a:pt x="105454" y="83636"/>
                      <a:pt x="105454" y="58181"/>
                    </a:cubicBezTo>
                    <a:cubicBezTo>
                      <a:pt x="105454" y="32727"/>
                      <a:pt x="83636" y="14545"/>
                      <a:pt x="61818" y="1454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Shape 41"/>
              <p:cNvSpPr/>
              <p:nvPr/>
            </p:nvSpPr>
            <p:spPr>
              <a:xfrm>
                <a:off x="11710986" y="4763"/>
                <a:ext cx="304799" cy="1544700"/>
              </a:xfrm>
              <a:custGeom>
                <a:pathLst>
                  <a:path extrusionOk="0" h="120000" w="120000">
                    <a:moveTo>
                      <a:pt x="9375" y="120000"/>
                    </a:moveTo>
                    <a:lnTo>
                      <a:pt x="0" y="120000"/>
                    </a:lnTo>
                    <a:lnTo>
                      <a:pt x="0" y="97430"/>
                    </a:lnTo>
                    <a:lnTo>
                      <a:pt x="108750" y="75724"/>
                    </a:lnTo>
                    <a:lnTo>
                      <a:pt x="108750" y="0"/>
                    </a:lnTo>
                    <a:lnTo>
                      <a:pt x="120000" y="0"/>
                    </a:lnTo>
                    <a:lnTo>
                      <a:pt x="120000" y="76464"/>
                    </a:lnTo>
                    <a:lnTo>
                      <a:pt x="9375" y="98170"/>
                    </a:lnTo>
                    <a:lnTo>
                      <a:pt x="9375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2" name="Shape 42"/>
              <p:cNvSpPr/>
              <p:nvPr/>
            </p:nvSpPr>
            <p:spPr>
              <a:xfrm>
                <a:off x="11636375" y="4867275"/>
                <a:ext cx="189000" cy="1890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Shape 43"/>
              <p:cNvSpPr/>
              <p:nvPr/>
            </p:nvSpPr>
            <p:spPr>
              <a:xfrm>
                <a:off x="11441111" y="5046662"/>
                <a:ext cx="308100" cy="1801800"/>
              </a:xfrm>
              <a:custGeom>
                <a:pathLst>
                  <a:path extrusionOk="0" h="120000" w="120000">
                    <a:moveTo>
                      <a:pt x="11134" y="120000"/>
                    </a:moveTo>
                    <a:lnTo>
                      <a:pt x="0" y="120000"/>
                    </a:lnTo>
                    <a:lnTo>
                      <a:pt x="0" y="37427"/>
                    </a:lnTo>
                    <a:lnTo>
                      <a:pt x="108865" y="18713"/>
                    </a:lnTo>
                    <a:lnTo>
                      <a:pt x="108865" y="0"/>
                    </a:lnTo>
                    <a:lnTo>
                      <a:pt x="120000" y="0"/>
                    </a:lnTo>
                    <a:lnTo>
                      <a:pt x="120000" y="19348"/>
                    </a:lnTo>
                    <a:lnTo>
                      <a:pt x="11134" y="38061"/>
                    </a:lnTo>
                    <a:lnTo>
                      <a:pt x="11134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4" name="Shape 44"/>
              <p:cNvSpPr/>
              <p:nvPr/>
            </p:nvSpPr>
            <p:spPr>
              <a:xfrm>
                <a:off x="11849100" y="6416675"/>
                <a:ext cx="190500" cy="189000"/>
              </a:xfrm>
              <a:custGeom>
                <a:pathLst>
                  <a:path extrusionOk="0" h="120000" w="12000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Shape 45"/>
              <p:cNvSpPr/>
              <p:nvPr/>
            </p:nvSpPr>
            <p:spPr>
              <a:xfrm>
                <a:off x="11939586" y="6596063"/>
                <a:ext cx="23699" cy="25230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rIns="68575" tIns="68575">
                <a:noAutofit/>
              </a:bodyPr>
              <a:lstStyle/>
              <a:p>
                <a:pPr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6" name="Shape 46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40740"/>
              <a:buFont typeface="Questrial"/>
              <a:buNone/>
              <a:defRPr b="0" baseline="0" i="0" sz="27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0" marR="0" rtl="0" algn="l">
              <a:spcBef>
                <a:spcPts val="0"/>
              </a:spcBef>
              <a:buSzPct val="100000"/>
              <a:defRPr sz="1100"/>
            </a:lvl2pPr>
            <a:lvl3pPr indent="0" marL="0" marR="0" rtl="0" algn="l">
              <a:spcBef>
                <a:spcPts val="0"/>
              </a:spcBef>
              <a:buSzPct val="100000"/>
              <a:defRPr sz="1100"/>
            </a:lvl3pPr>
            <a:lvl4pPr indent="0" marL="0" marR="0" rtl="0" algn="l">
              <a:spcBef>
                <a:spcPts val="0"/>
              </a:spcBef>
              <a:buSzPct val="100000"/>
              <a:defRPr sz="1100"/>
            </a:lvl4pPr>
            <a:lvl5pPr indent="0" marL="0" marR="0" rtl="0" algn="l">
              <a:spcBef>
                <a:spcPts val="0"/>
              </a:spcBef>
              <a:buSzPct val="100000"/>
              <a:defRPr sz="1100"/>
            </a:lvl5pPr>
            <a:lvl6pPr indent="0" marL="0" marR="0" rtl="0" algn="l">
              <a:spcBef>
                <a:spcPts val="0"/>
              </a:spcBef>
              <a:buSzPct val="100000"/>
              <a:defRPr sz="1100"/>
            </a:lvl6pPr>
            <a:lvl7pPr indent="0" marL="0" marR="0" rtl="0" algn="l">
              <a:spcBef>
                <a:spcPts val="0"/>
              </a:spcBef>
              <a:buSzPct val="100000"/>
              <a:defRPr sz="1100"/>
            </a:lvl7pPr>
            <a:lvl8pPr indent="0" marL="0" marR="0" rtl="0" algn="l">
              <a:spcBef>
                <a:spcPts val="0"/>
              </a:spcBef>
              <a:buSzPct val="100000"/>
              <a:defRPr sz="1100"/>
            </a:lvl8pPr>
            <a:lvl9pPr indent="0" marL="0" marR="0" rtl="0" algn="l">
              <a:spcBef>
                <a:spcPts val="0"/>
              </a:spcBef>
              <a:buSzPct val="100000"/>
              <a:defRPr sz="1100"/>
            </a:lvl9pPr>
          </a:lstStyle>
          <a:p/>
        </p:txBody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marL="177800" marR="0" rtl="0" algn="l">
              <a:lnSpc>
                <a:spcPct val="120000"/>
              </a:lnSpc>
              <a:spcBef>
                <a:spcPts val="800"/>
              </a:spcBef>
              <a:buClr>
                <a:schemeClr val="lt1"/>
              </a:buClr>
              <a:buSzPct val="61111"/>
              <a:buFont typeface="Arial"/>
              <a:buChar char="•"/>
              <a:defRPr b="0" baseline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marL="520700" marR="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SzPct val="73333"/>
              <a:buFont typeface="Arial"/>
              <a:buChar char="•"/>
              <a:defRPr b="0" baseline="0" i="0" sz="15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marL="863600" marR="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SzPct val="78571"/>
              <a:buFont typeface="Arial"/>
              <a:buChar char="•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76200" marL="1206500" marR="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SzPct val="91666"/>
              <a:buFont typeface="Arial"/>
              <a:buChar char="•"/>
              <a:defRPr b="0" baseline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76200" marL="1549400" marR="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SzPct val="91666"/>
              <a:buFont typeface="Arial"/>
              <a:buChar char="•"/>
              <a:defRPr b="0" baseline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88900" marL="1892300" marR="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b="0" baseline="0" i="0" sz="11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88900" marL="2235200" marR="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b="0" baseline="0" i="0" sz="11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88900" marL="2578100" marR="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b="0" baseline="0" i="0" sz="11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88900" marL="2921000" marR="0" rtl="0" algn="l">
              <a:lnSpc>
                <a:spcPct val="120000"/>
              </a:lnSpc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b="0" baseline="0" i="0" sz="11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0" type="dt"/>
          </p:nvPr>
        </p:nvSpPr>
        <p:spPr>
          <a:xfrm>
            <a:off x="5592690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r">
              <a:spcBef>
                <a:spcPts val="0"/>
              </a:spcBef>
              <a:buSzPct val="137500"/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marL="0" marR="0" rtl="0" algn="l">
              <a:spcBef>
                <a:spcPts val="0"/>
              </a:spcBef>
              <a:buSzPct val="137500"/>
              <a:defRPr b="0" baseline="0" i="0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marL="3429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marL="6858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marL="10287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marL="13716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marL="17145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marL="20574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marL="24003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marL="2743200" marR="0" rtl="0" algn="l">
              <a:spcBef>
                <a:spcPts val="0"/>
              </a:spcBef>
              <a:buSzPct val="78571"/>
              <a:defRPr b="0" baseline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7707240" y="4412455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baseline="0" i="0" lang="en" sz="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type="ctrTitle"/>
          </p:nvPr>
        </p:nvSpPr>
        <p:spPr>
          <a:xfrm>
            <a:off x="1407317" y="1333647"/>
            <a:ext cx="6593700" cy="1790699"/>
          </a:xfrm>
          <a:prstGeom prst="rect">
            <a:avLst/>
          </a:prstGeom>
        </p:spPr>
        <p:txBody>
          <a:bodyPr anchorCtr="0" anchor="b" bIns="68575" lIns="68575" rIns="68575" tIns="6857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Campus Network Firewall</a:t>
            </a:r>
          </a:p>
        </p:txBody>
      </p:sp>
      <p:sp>
        <p:nvSpPr>
          <p:cNvPr id="244" name="Shape 244"/>
          <p:cNvSpPr txBox="1"/>
          <p:nvPr>
            <p:ph idx="1" type="subTitle"/>
          </p:nvPr>
        </p:nvSpPr>
        <p:spPr>
          <a:xfrm>
            <a:off x="1407317" y="3332403"/>
            <a:ext cx="6593700" cy="12416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rtl="0" algn="r">
              <a:spcBef>
                <a:spcPts val="0"/>
              </a:spcBef>
              <a:buNone/>
            </a:pPr>
            <a:r>
              <a:rPr b="1" lang="en">
                <a:solidFill>
                  <a:srgbClr val="000000"/>
                </a:solidFill>
              </a:rPr>
              <a:t>Group: AccessDenied</a:t>
            </a:r>
          </a:p>
          <a:p>
            <a:pPr rtl="0" algn="r">
              <a:spcBef>
                <a:spcPts val="0"/>
              </a:spcBef>
              <a:buNone/>
            </a:pPr>
            <a:r>
              <a:rPr b="1" lang="en">
                <a:solidFill>
                  <a:srgbClr val="000000"/>
                </a:solidFill>
              </a:rPr>
              <a:t>Bob Wei and Sarah Shibley</a:t>
            </a:r>
          </a:p>
          <a:p>
            <a:pPr algn="r">
              <a:spcBef>
                <a:spcPts val="0"/>
              </a:spcBef>
              <a:buNone/>
            </a:pPr>
            <a:r>
              <a:rPr b="1" lang="en">
                <a:solidFill>
                  <a:srgbClr val="000000"/>
                </a:solidFill>
              </a:rPr>
              <a:t>CECS 478</a:t>
            </a:r>
          </a:p>
        </p:txBody>
      </p:sp>
      <p:pic>
        <p:nvPicPr>
          <p:cNvPr id="245" name="Shape 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899" y="278025"/>
            <a:ext cx="3207799" cy="199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200">
                <a:solidFill>
                  <a:srgbClr val="FFFFFF"/>
                </a:solidFill>
              </a:rPr>
              <a:t>Blocking DOS Attacks</a:t>
            </a:r>
          </a:p>
        </p:txBody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Block threat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Add IP address to list of offenders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Drop all packets from  ip addresses on Offender List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Give offenders a second chance … later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After a set period of time allow offending  iPs to retry. If they continue to DOS they are put back on Offender List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3000"/>
              <a:t>Blocking DDOS Attacks:</a:t>
            </a:r>
          </a:p>
        </p:txBody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indent="0" marL="0" rtl="0">
              <a:spcBef>
                <a:spcPts val="0"/>
              </a:spcBef>
              <a:buNone/>
            </a:pPr>
            <a:r>
              <a:rPr lang="en"/>
              <a:t>Thus far: Impossible. No one knows how to block DDOS attacks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However, there are some measures to prepare and decrease the damage done.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Many of these measures are expensive and difficult to implement so often only large companies can implement them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/>
              <a:t>Blocking DDOS Attacks</a:t>
            </a:r>
          </a:p>
        </p:txBody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Use the best Network Infrastructure: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 handle the load better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Determine System Bottlenecks: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 Server, Firewall, Internet Connection, etc.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Monitor Network: 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know when you are being attacked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Friends in High Places: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 Know who to call at your ISP</a:t>
            </a:r>
          </a:p>
        </p:txBody>
      </p:sp>
      <p:pic>
        <p:nvPicPr>
          <p:cNvPr id="315" name="Shape 3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2950" y="1929325"/>
            <a:ext cx="3564425" cy="241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3000"/>
              <a:t>DEMO: DOS Attack</a:t>
            </a:r>
          </a:p>
        </p:txBody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LOIC - Low Orbit Ion Cannon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 tool used by Anonymous for DDOS attacks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Generates a DOS attack to a specified IP Address and port #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Specify speed, and # of threads</a:t>
            </a:r>
          </a:p>
        </p:txBody>
      </p:sp>
      <p:pic>
        <p:nvPicPr>
          <p:cNvPr id="322" name="Shape 3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4212" y="175562"/>
            <a:ext cx="2295525" cy="199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200">
                <a:solidFill>
                  <a:srgbClr val="FFFFFF"/>
                </a:solidFill>
              </a:rPr>
              <a:t>Challenges</a:t>
            </a:r>
          </a:p>
        </p:txBody>
      </p:sp>
      <p:sp>
        <p:nvSpPr>
          <p:cNvPr id="328" name="Shape 328"/>
          <p:cNvSpPr txBox="1"/>
          <p:nvPr>
            <p:ph idx="1" type="body"/>
          </p:nvPr>
        </p:nvSpPr>
        <p:spPr>
          <a:xfrm>
            <a:off x="857258" y="145186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indent="-228600" lvl="0" marL="457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61111"/>
              <a:buFont typeface="Arial"/>
            </a:pPr>
            <a:r>
              <a:rPr lang="en"/>
              <a:t>Many Hardware Issues</a:t>
            </a:r>
          </a:p>
          <a:p>
            <a:pPr indent="-228600" lvl="1" marL="9144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</a:pPr>
            <a:r>
              <a:rPr lang="en"/>
              <a:t>Difficult to configure Pi to listen on two interfaces and pass traffic through</a:t>
            </a:r>
          </a:p>
          <a:p>
            <a:pPr indent="-228600" lvl="1" marL="9144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</a:pPr>
            <a:r>
              <a:rPr lang="en"/>
              <a:t>Server went down often - Network issues and unknown reasons</a:t>
            </a:r>
          </a:p>
          <a:p>
            <a:pPr indent="-228600" lvl="1" marL="9144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</a:pPr>
            <a:r>
              <a:rPr lang="en"/>
              <a:t>Memory and Processor limitations for Pi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</a:pPr>
            <a:r>
              <a:rPr lang="en"/>
              <a:t>Remote Login</a:t>
            </a:r>
          </a:p>
          <a:p>
            <a:pPr indent="-228600" lvl="1" marL="9144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</a:pPr>
            <a:r>
              <a:rPr lang="en"/>
              <a:t>During firewall configuration we were often too good - kicked ourselves off</a:t>
            </a:r>
          </a:p>
          <a:p>
            <a:pPr indent="-228600" lvl="1" marL="9144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</a:pPr>
            <a:r>
              <a:rPr lang="en"/>
              <a:t>often had to reset the server to get back on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</a:pPr>
            <a:r>
              <a:rPr lang="en"/>
              <a:t>Other…</a:t>
            </a:r>
          </a:p>
          <a:p>
            <a:pPr indent="-228600" lvl="1" marL="9144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</a:pPr>
            <a:r>
              <a:rPr lang="en"/>
              <a:t>Keyboard language change… Don’t ever do that</a:t>
            </a:r>
          </a:p>
        </p:txBody>
      </p:sp>
      <p:pic>
        <p:nvPicPr>
          <p:cNvPr id="329" name="Shape 3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8412" y="189112"/>
            <a:ext cx="3457575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200">
                <a:solidFill>
                  <a:srgbClr val="FFFFFF"/>
                </a:solidFill>
              </a:rPr>
              <a:t>Campus Network Filter</a:t>
            </a:r>
          </a:p>
        </p:txBody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Current State -</a:t>
            </a:r>
          </a:p>
          <a:p>
            <a:pPr indent="-228600" lvl="0" marL="457200" rtl="0">
              <a:spcBef>
                <a:spcPts val="0"/>
              </a:spcBef>
              <a:buSzPct val="100000"/>
            </a:pPr>
            <a:r>
              <a:rPr lang="en"/>
              <a:t>Where to go from here?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1800"/>
              <a:t>Client side development</a:t>
            </a:r>
          </a:p>
          <a:p>
            <a:pPr indent="-228600" lvl="2" marL="1371600" rtl="0">
              <a:spcBef>
                <a:spcPts val="0"/>
              </a:spcBef>
              <a:buSzPct val="100000"/>
            </a:pPr>
            <a:r>
              <a:rPr lang="en" sz="1800"/>
              <a:t>employing passwords and key exchanges</a:t>
            </a:r>
          </a:p>
          <a:p>
            <a:pPr indent="-228600" lvl="2" marL="1371600" rtl="0">
              <a:spcBef>
                <a:spcPts val="0"/>
              </a:spcBef>
              <a:buSzPct val="100000"/>
            </a:pPr>
            <a:r>
              <a:rPr lang="en" sz="1800"/>
              <a:t>enforce network interface on client side</a:t>
            </a:r>
          </a:p>
          <a:p>
            <a:pPr indent="-228600" lvl="0" marL="457200" rtl="0">
              <a:spcBef>
                <a:spcPts val="0"/>
              </a:spcBef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6000"/>
              <a:t>Questions???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200">
                <a:solidFill>
                  <a:srgbClr val="FFFFFF"/>
                </a:solidFill>
              </a:rPr>
              <a:t>Campus Network Filter</a:t>
            </a:r>
          </a:p>
        </p:txBody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Proposal:</a:t>
            </a:r>
          </a:p>
          <a:p>
            <a:pPr indent="457200" rtl="0">
              <a:spcBef>
                <a:spcPts val="0"/>
              </a:spcBef>
              <a:buNone/>
            </a:pPr>
            <a:r>
              <a:rPr lang="en"/>
              <a:t>The idea of our proposal is to provide security to a potentially unsecured network.  We want to free our client from having to worry about intrusion and malicious network traffic.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/>
              <a:t>The idea is to uses a piece of hardware to act as a firewall, secure private network and provide security policy for the unsecured network. This could be via a network device that can connect to a public network service, or a server that can be accessed by a vpn connection.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857259" y="431813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3000"/>
              <a:t>Accomplishments:</a:t>
            </a:r>
          </a:p>
        </p:txBody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indent="-228600" lvl="0" marL="457200" rtl="0">
              <a:spcBef>
                <a:spcPts val="0"/>
              </a:spcBef>
              <a:buSzPct val="100000"/>
            </a:pPr>
            <a:r>
              <a:rPr lang="en" sz="2400"/>
              <a:t>Network Address Translation (NAT)</a:t>
            </a:r>
          </a:p>
          <a:p>
            <a:pPr indent="-228600" lvl="0" marL="457200" rtl="0">
              <a:spcBef>
                <a:spcPts val="0"/>
              </a:spcBef>
              <a:buSzPct val="100000"/>
            </a:pPr>
            <a:r>
              <a:rPr lang="en" sz="2400"/>
              <a:t>Block/Allow specific protocols and ports</a:t>
            </a:r>
          </a:p>
          <a:p>
            <a:pPr indent="-228600" lvl="0" marL="457200" rtl="0">
              <a:spcBef>
                <a:spcPts val="0"/>
              </a:spcBef>
              <a:buSzPct val="100000"/>
            </a:pPr>
            <a:r>
              <a:rPr lang="en" sz="2400"/>
              <a:t>Blacklist Domains/IPs</a:t>
            </a:r>
          </a:p>
          <a:p>
            <a:pPr indent="-228600" lvl="0" marL="457200" rtl="0">
              <a:spcBef>
                <a:spcPts val="0"/>
              </a:spcBef>
              <a:buSzPct val="100000"/>
            </a:pPr>
            <a:r>
              <a:rPr lang="en" sz="2400"/>
              <a:t>Block packets with invalid tcp flags</a:t>
            </a:r>
          </a:p>
          <a:p>
            <a:pPr indent="-228600" lvl="0" marL="457200">
              <a:spcBef>
                <a:spcPts val="0"/>
              </a:spcBef>
              <a:buSzPct val="100000"/>
            </a:pPr>
            <a:r>
              <a:rPr lang="en" sz="2400"/>
              <a:t>Block DOS attacks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3000"/>
              <a:t>Our setup:</a:t>
            </a:r>
          </a:p>
        </p:txBody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264" name="Shape 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700" y="1744562"/>
            <a:ext cx="8578600" cy="230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3000"/>
              <a:t>Our Setup: Personal Mode</a:t>
            </a:r>
          </a:p>
        </p:txBody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271" name="Shape 2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75" y="1406328"/>
            <a:ext cx="7543799" cy="2986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200">
                <a:solidFill>
                  <a:srgbClr val="FFFFFF"/>
                </a:solidFill>
              </a:rPr>
              <a:t>Pros and Cons</a:t>
            </a:r>
          </a:p>
        </p:txBody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200">
                <a:solidFill>
                  <a:srgbClr val="FFFFFF"/>
                </a:solidFill>
              </a:rPr>
              <a:t>Resources</a:t>
            </a:r>
          </a:p>
        </p:txBody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856058" y="1334240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Hardware: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Raspberry Pi (Version 2B)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WiFi Dongle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Netgear Router (wired to Pi by Ethernet cable)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Software: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iptables (Packet Filter)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Snort (NIDS)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Wireshark (Packet Analyzer)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SquidGuard</a:t>
            </a:r>
          </a:p>
        </p:txBody>
      </p:sp>
      <p:pic>
        <p:nvPicPr>
          <p:cNvPr id="284" name="Shape 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2225" y="139000"/>
            <a:ext cx="4373548" cy="2460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FFFFFF"/>
                </a:solidFill>
              </a:rPr>
              <a:t>Campus Network Filter</a:t>
            </a:r>
          </a:p>
        </p:txBody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Timeline / History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Server Setup</a:t>
            </a:r>
          </a:p>
          <a:p>
            <a:pPr lvl="1" rtl="0">
              <a:spcBef>
                <a:spcPts val="0"/>
              </a:spcBef>
            </a:pPr>
            <a:r>
              <a:rPr lang="en"/>
              <a:t>setup OS and initial configuration</a:t>
            </a:r>
          </a:p>
          <a:p>
            <a:pPr lvl="1" rtl="0">
              <a:spcBef>
                <a:spcPts val="0"/>
              </a:spcBef>
            </a:pPr>
            <a:r>
              <a:rPr lang="en"/>
              <a:t>connecting to both internal router and external Wifi</a:t>
            </a:r>
          </a:p>
          <a:p>
            <a:pPr lvl="0" rtl="0">
              <a:spcBef>
                <a:spcPts val="0"/>
              </a:spcBef>
            </a:pPr>
            <a:r>
              <a:rPr lang="en"/>
              <a:t>Scripting</a:t>
            </a:r>
          </a:p>
          <a:p>
            <a:pPr lvl="1" rtl="0">
              <a:spcBef>
                <a:spcPts val="0"/>
              </a:spcBef>
            </a:pPr>
            <a:r>
              <a:rPr lang="en"/>
              <a:t>IPTables scripts</a:t>
            </a:r>
          </a:p>
          <a:p>
            <a:pPr lvl="0" rtl="0">
              <a:spcBef>
                <a:spcPts val="0"/>
              </a:spcBef>
            </a:pPr>
            <a:r>
              <a:rPr lang="en"/>
              <a:t>Snort setup and testing</a:t>
            </a:r>
          </a:p>
          <a:p>
            <a:pPr lvl="0" rtl="0">
              <a:spcBef>
                <a:spcPts val="0"/>
              </a:spcBef>
            </a:pPr>
            <a:r>
              <a:rPr lang="en"/>
              <a:t>Squidguard implementation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/>
          <p:nvPr>
            <p:ph type="title"/>
          </p:nvPr>
        </p:nvSpPr>
        <p:spPr>
          <a:xfrm>
            <a:off x="856059" y="463888"/>
            <a:ext cx="7429500" cy="11087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200">
                <a:solidFill>
                  <a:srgbClr val="FFFFFF"/>
                </a:solidFill>
              </a:rPr>
              <a:t>Blocking DOS Attacks</a:t>
            </a:r>
          </a:p>
        </p:txBody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856058" y="1687115"/>
            <a:ext cx="7429500" cy="2656199"/>
          </a:xfrm>
          <a:prstGeom prst="rect">
            <a:avLst/>
          </a:prstGeom>
        </p:spPr>
        <p:txBody>
          <a:bodyPr anchorCtr="0" anchor="t" bIns="68575" lIns="68575" rIns="68575" tIns="6857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Identify Threat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Any IP address that sends too many packets in a certain amount of time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Log the ip and packet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Log Threat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keep track of when DOS attacks occur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Log Source IP Address, port #, protocol, and packet data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